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4" r:id="rId5"/>
    <p:sldMasterId id="2147483683" r:id="rId6"/>
  </p:sldMasterIdLst>
  <p:notesMasterIdLst>
    <p:notesMasterId r:id="rId44"/>
  </p:notesMasterIdLst>
  <p:handoutMasterIdLst>
    <p:handoutMasterId r:id="rId45"/>
  </p:handoutMasterIdLst>
  <p:sldIdLst>
    <p:sldId id="256" r:id="rId7"/>
    <p:sldId id="324" r:id="rId8"/>
    <p:sldId id="328" r:id="rId9"/>
    <p:sldId id="329" r:id="rId10"/>
    <p:sldId id="327" r:id="rId11"/>
    <p:sldId id="330" r:id="rId12"/>
    <p:sldId id="331" r:id="rId13"/>
    <p:sldId id="332"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80" r:id="rId27"/>
    <p:sldId id="270" r:id="rId28"/>
    <p:sldId id="309" r:id="rId29"/>
    <p:sldId id="310" r:id="rId30"/>
    <p:sldId id="311" r:id="rId31"/>
    <p:sldId id="312" r:id="rId32"/>
    <p:sldId id="313" r:id="rId33"/>
    <p:sldId id="314" r:id="rId34"/>
    <p:sldId id="317" r:id="rId35"/>
    <p:sldId id="315" r:id="rId36"/>
    <p:sldId id="316" r:id="rId37"/>
    <p:sldId id="318" r:id="rId38"/>
    <p:sldId id="319" r:id="rId39"/>
    <p:sldId id="320" r:id="rId40"/>
    <p:sldId id="321" r:id="rId41"/>
    <p:sldId id="322" r:id="rId42"/>
    <p:sldId id="32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4F96031-4AF5-4431-9C21-5E0750DFD065}">
          <p14:sldIdLst>
            <p14:sldId id="256"/>
            <p14:sldId id="324"/>
            <p14:sldId id="328"/>
            <p14:sldId id="329"/>
            <p14:sldId id="327"/>
            <p14:sldId id="330"/>
            <p14:sldId id="331"/>
            <p14:sldId id="332"/>
          </p14:sldIdLst>
        </p14:section>
        <p14:section name="Template" id="{138429DA-F7EB-41F9-B21A-4FF92586E793}">
          <p14:sldIdLst>
            <p14:sldId id="257"/>
            <p14:sldId id="258"/>
            <p14:sldId id="259"/>
            <p14:sldId id="260"/>
            <p14:sldId id="261"/>
            <p14:sldId id="262"/>
            <p14:sldId id="263"/>
            <p14:sldId id="264"/>
            <p14:sldId id="265"/>
            <p14:sldId id="266"/>
            <p14:sldId id="267"/>
            <p14:sldId id="268"/>
            <p14:sldId id="280"/>
            <p14:sldId id="270"/>
            <p14:sldId id="309"/>
            <p14:sldId id="310"/>
            <p14:sldId id="311"/>
            <p14:sldId id="312"/>
            <p14:sldId id="313"/>
            <p14:sldId id="314"/>
            <p14:sldId id="317"/>
            <p14:sldId id="315"/>
            <p14:sldId id="316"/>
            <p14:sldId id="318"/>
            <p14:sldId id="319"/>
            <p14:sldId id="320"/>
            <p14:sldId id="321"/>
            <p14:sldId id="322"/>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189A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F04BBB-8BC9-B4B9-E9B1-AF48271CE79F}" v="42" dt="2023-12-20T13:00:50.708"/>
    <p1510:client id="{3352421D-94E0-1743-A3C5-5AA99D4556C2}" v="404" dt="2023-12-20T08:38:35.759"/>
    <p1510:client id="{5B4C2273-C87E-A4E3-0395-870CA108048A}" v="18" dt="2023-12-20T12:38:06.41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Akoopie" userId="S::akoopa1@unlv.nevada.edu::40c595f4-e124-48e7-bf05-f0a9a5e0153e" providerId="AD" clId="Web-{2C8D0892-3DA7-2A62-CFA9-06EFC1626024}"/>
    <pc:docChg chg="modSld">
      <pc:chgData name="Alex Akoopie" userId="S::akoopa1@unlv.nevada.edu::40c595f4-e124-48e7-bf05-f0a9a5e0153e" providerId="AD" clId="Web-{2C8D0892-3DA7-2A62-CFA9-06EFC1626024}" dt="2023-12-12T20:31:18.905" v="103" actId="20577"/>
      <pc:docMkLst>
        <pc:docMk/>
      </pc:docMkLst>
      <pc:sldChg chg="modSp">
        <pc:chgData name="Alex Akoopie" userId="S::akoopa1@unlv.nevada.edu::40c595f4-e124-48e7-bf05-f0a9a5e0153e" providerId="AD" clId="Web-{2C8D0892-3DA7-2A62-CFA9-06EFC1626024}" dt="2023-12-12T20:31:18.905" v="103" actId="20577"/>
        <pc:sldMkLst>
          <pc:docMk/>
          <pc:sldMk cId="254136100" sldId="281"/>
        </pc:sldMkLst>
        <pc:spChg chg="mod">
          <ac:chgData name="Alex Akoopie" userId="S::akoopa1@unlv.nevada.edu::40c595f4-e124-48e7-bf05-f0a9a5e0153e" providerId="AD" clId="Web-{2C8D0892-3DA7-2A62-CFA9-06EFC1626024}" dt="2023-12-12T20:31:18.905" v="103" actId="20577"/>
          <ac:spMkLst>
            <pc:docMk/>
            <pc:sldMk cId="254136100" sldId="281"/>
            <ac:spMk id="16" creationId="{9D819B13-7A74-4D66-BBD4-FC7C292B8544}"/>
          </ac:spMkLst>
        </pc:spChg>
      </pc:sldChg>
    </pc:docChg>
  </pc:docChgLst>
  <pc:docChgLst>
    <pc:chgData name="Alex Akoopie" userId="S::akoopa1@unlv.nevada.edu::40c595f4-e124-48e7-bf05-f0a9a5e0153e" providerId="AD" clId="Web-{10F04BBB-8BC9-B4B9-E9B1-AF48271CE79F}"/>
    <pc:docChg chg="modSld">
      <pc:chgData name="Alex Akoopie" userId="S::akoopa1@unlv.nevada.edu::40c595f4-e124-48e7-bf05-f0a9a5e0153e" providerId="AD" clId="Web-{10F04BBB-8BC9-B4B9-E9B1-AF48271CE79F}" dt="2023-12-20T13:00:50.708" v="40" actId="1076"/>
      <pc:docMkLst>
        <pc:docMk/>
      </pc:docMkLst>
      <pc:sldChg chg="addSp delSp modSp mod modClrScheme chgLayout">
        <pc:chgData name="Alex Akoopie" userId="S::akoopa1@unlv.nevada.edu::40c595f4-e124-48e7-bf05-f0a9a5e0153e" providerId="AD" clId="Web-{10F04BBB-8BC9-B4B9-E9B1-AF48271CE79F}" dt="2023-12-20T13:00:50.708" v="40" actId="1076"/>
        <pc:sldMkLst>
          <pc:docMk/>
          <pc:sldMk cId="1520005216" sldId="332"/>
        </pc:sldMkLst>
        <pc:spChg chg="mod">
          <ac:chgData name="Alex Akoopie" userId="S::akoopa1@unlv.nevada.edu::40c595f4-e124-48e7-bf05-f0a9a5e0153e" providerId="AD" clId="Web-{10F04BBB-8BC9-B4B9-E9B1-AF48271CE79F}" dt="2023-12-20T12:57:49.388" v="2"/>
          <ac:spMkLst>
            <pc:docMk/>
            <pc:sldMk cId="1520005216" sldId="332"/>
            <ac:spMk id="3" creationId="{3A53B581-2DD7-A1BC-A69F-1F3278237077}"/>
          </ac:spMkLst>
        </pc:spChg>
        <pc:spChg chg="mod ord">
          <ac:chgData name="Alex Akoopie" userId="S::akoopa1@unlv.nevada.edu::40c595f4-e124-48e7-bf05-f0a9a5e0153e" providerId="AD" clId="Web-{10F04BBB-8BC9-B4B9-E9B1-AF48271CE79F}" dt="2023-12-20T12:57:49.388" v="2"/>
          <ac:spMkLst>
            <pc:docMk/>
            <pc:sldMk cId="1520005216" sldId="332"/>
            <ac:spMk id="5" creationId="{FE86FB39-9388-C32A-D193-1AD5689D840C}"/>
          </ac:spMkLst>
        </pc:spChg>
        <pc:spChg chg="add del mod">
          <ac:chgData name="Alex Akoopie" userId="S::akoopa1@unlv.nevada.edu::40c595f4-e124-48e7-bf05-f0a9a5e0153e" providerId="AD" clId="Web-{10F04BBB-8BC9-B4B9-E9B1-AF48271CE79F}" dt="2023-12-20T13:00:50.708" v="40" actId="1076"/>
          <ac:spMkLst>
            <pc:docMk/>
            <pc:sldMk cId="1520005216" sldId="332"/>
            <ac:spMk id="6" creationId="{C8D96189-2191-1930-2C52-524A7D7E05D0}"/>
          </ac:spMkLst>
        </pc:spChg>
        <pc:spChg chg="add del mod">
          <ac:chgData name="Alex Akoopie" userId="S::akoopa1@unlv.nevada.edu::40c595f4-e124-48e7-bf05-f0a9a5e0153e" providerId="AD" clId="Web-{10F04BBB-8BC9-B4B9-E9B1-AF48271CE79F}" dt="2023-12-20T12:57:49.388" v="2"/>
          <ac:spMkLst>
            <pc:docMk/>
            <pc:sldMk cId="1520005216" sldId="332"/>
            <ac:spMk id="10" creationId="{5BE76A63-0098-9366-E686-E0CCE8842423}"/>
          </ac:spMkLst>
        </pc:spChg>
        <pc:picChg chg="add mod">
          <ac:chgData name="Alex Akoopie" userId="S::akoopa1@unlv.nevada.edu::40c595f4-e124-48e7-bf05-f0a9a5e0153e" providerId="AD" clId="Web-{10F04BBB-8BC9-B4B9-E9B1-AF48271CE79F}" dt="2023-12-20T12:58:55.672" v="9" actId="14100"/>
          <ac:picMkLst>
            <pc:docMk/>
            <pc:sldMk cId="1520005216" sldId="332"/>
            <ac:picMk id="2" creationId="{BC3463E5-8DFC-14B0-63FD-C344024C4780}"/>
          </ac:picMkLst>
        </pc:picChg>
      </pc:sldChg>
    </pc:docChg>
  </pc:docChgLst>
  <pc:docChgLst>
    <pc:chgData name="Dat Nguyen" userId="1d5df467-aac3-4b99-82b0-dade0df3a4f8" providerId="ADAL" clId="{7E0A6699-7BCA-4887-B9AF-AD1FF4FD4863}"/>
    <pc:docChg chg="undo custSel addSld delSld modSld modSection">
      <pc:chgData name="Dat Nguyen" userId="1d5df467-aac3-4b99-82b0-dade0df3a4f8" providerId="ADAL" clId="{7E0A6699-7BCA-4887-B9AF-AD1FF4FD4863}" dt="2023-12-12T21:03:57.755" v="336" actId="20577"/>
      <pc:docMkLst>
        <pc:docMk/>
      </pc:docMkLst>
      <pc:sldChg chg="modSp mod">
        <pc:chgData name="Dat Nguyen" userId="1d5df467-aac3-4b99-82b0-dade0df3a4f8" providerId="ADAL" clId="{7E0A6699-7BCA-4887-B9AF-AD1FF4FD4863}" dt="2023-12-12T20:19:08.096" v="7" actId="207"/>
        <pc:sldMkLst>
          <pc:docMk/>
          <pc:sldMk cId="1713940923" sldId="256"/>
        </pc:sldMkLst>
        <pc:spChg chg="mod">
          <ac:chgData name="Dat Nguyen" userId="1d5df467-aac3-4b99-82b0-dade0df3a4f8" providerId="ADAL" clId="{7E0A6699-7BCA-4887-B9AF-AD1FF4FD4863}" dt="2023-12-12T20:19:08.096" v="7" actId="207"/>
          <ac:spMkLst>
            <pc:docMk/>
            <pc:sldMk cId="1713940923" sldId="256"/>
            <ac:spMk id="18" creationId="{40701852-AE6C-4783-8DBD-B0CBAC1662D1}"/>
          </ac:spMkLst>
        </pc:spChg>
      </pc:sldChg>
      <pc:sldChg chg="addSp delSp modSp mod modShow">
        <pc:chgData name="Dat Nguyen" userId="1d5df467-aac3-4b99-82b0-dade0df3a4f8" providerId="ADAL" clId="{7E0A6699-7BCA-4887-B9AF-AD1FF4FD4863}" dt="2023-12-12T21:03:57.755" v="336" actId="20577"/>
        <pc:sldMkLst>
          <pc:docMk/>
          <pc:sldMk cId="254136100" sldId="281"/>
        </pc:sldMkLst>
        <pc:spChg chg="add del mod">
          <ac:chgData name="Dat Nguyen" userId="1d5df467-aac3-4b99-82b0-dade0df3a4f8" providerId="ADAL" clId="{7E0A6699-7BCA-4887-B9AF-AD1FF4FD4863}" dt="2023-12-12T20:26:14.490" v="154" actId="478"/>
          <ac:spMkLst>
            <pc:docMk/>
            <pc:sldMk cId="254136100" sldId="281"/>
            <ac:spMk id="6" creationId="{12C3827E-725F-167E-C86D-95E4A3983767}"/>
          </ac:spMkLst>
        </pc:spChg>
        <pc:spChg chg="add del mod">
          <ac:chgData name="Dat Nguyen" userId="1d5df467-aac3-4b99-82b0-dade0df3a4f8" providerId="ADAL" clId="{7E0A6699-7BCA-4887-B9AF-AD1FF4FD4863}" dt="2023-12-12T20:26:14.490" v="154" actId="478"/>
          <ac:spMkLst>
            <pc:docMk/>
            <pc:sldMk cId="254136100" sldId="281"/>
            <ac:spMk id="8" creationId="{DC8D1E85-89CE-307D-EAE7-6B12171BDF4A}"/>
          </ac:spMkLst>
        </pc:spChg>
        <pc:spChg chg="add del mod">
          <ac:chgData name="Dat Nguyen" userId="1d5df467-aac3-4b99-82b0-dade0df3a4f8" providerId="ADAL" clId="{7E0A6699-7BCA-4887-B9AF-AD1FF4FD4863}" dt="2023-12-12T20:26:14.490" v="154" actId="478"/>
          <ac:spMkLst>
            <pc:docMk/>
            <pc:sldMk cId="254136100" sldId="281"/>
            <ac:spMk id="10" creationId="{D9DE8D16-A000-8C1C-E411-B0621408DE9E}"/>
          </ac:spMkLst>
        </pc:spChg>
        <pc:spChg chg="mod">
          <ac:chgData name="Dat Nguyen" userId="1d5df467-aac3-4b99-82b0-dade0df3a4f8" providerId="ADAL" clId="{7E0A6699-7BCA-4887-B9AF-AD1FF4FD4863}" dt="2023-12-12T20:24:54.090" v="98" actId="313"/>
          <ac:spMkLst>
            <pc:docMk/>
            <pc:sldMk cId="254136100" sldId="281"/>
            <ac:spMk id="15" creationId="{629891ED-ABD1-4AF8-A87F-4E666B63F9CD}"/>
          </ac:spMkLst>
        </pc:spChg>
        <pc:spChg chg="mod">
          <ac:chgData name="Dat Nguyen" userId="1d5df467-aac3-4b99-82b0-dade0df3a4f8" providerId="ADAL" clId="{7E0A6699-7BCA-4887-B9AF-AD1FF4FD4863}" dt="2023-12-12T21:03:57.755" v="336" actId="20577"/>
          <ac:spMkLst>
            <pc:docMk/>
            <pc:sldMk cId="254136100" sldId="281"/>
            <ac:spMk id="16" creationId="{9D819B13-7A74-4D66-BBD4-FC7C292B8544}"/>
          </ac:spMkLst>
        </pc:spChg>
        <pc:spChg chg="mod">
          <ac:chgData name="Dat Nguyen" userId="1d5df467-aac3-4b99-82b0-dade0df3a4f8" providerId="ADAL" clId="{7E0A6699-7BCA-4887-B9AF-AD1FF4FD4863}" dt="2023-12-12T20:25:09.510" v="113" actId="20577"/>
          <ac:spMkLst>
            <pc:docMk/>
            <pc:sldMk cId="254136100" sldId="281"/>
            <ac:spMk id="47" creationId="{9C5A6699-1851-44A6-9BA8-A7363260905B}"/>
          </ac:spMkLst>
        </pc:spChg>
        <pc:spChg chg="mod">
          <ac:chgData name="Dat Nguyen" userId="1d5df467-aac3-4b99-82b0-dade0df3a4f8" providerId="ADAL" clId="{7E0A6699-7BCA-4887-B9AF-AD1FF4FD4863}" dt="2023-12-12T20:58:38.288" v="246" actId="6549"/>
          <ac:spMkLst>
            <pc:docMk/>
            <pc:sldMk cId="254136100" sldId="281"/>
            <ac:spMk id="48" creationId="{7BFFDA6C-D53B-44FD-87E5-9C72FAE40985}"/>
          </ac:spMkLst>
        </pc:spChg>
        <pc:spChg chg="mod">
          <ac:chgData name="Dat Nguyen" userId="1d5df467-aac3-4b99-82b0-dade0df3a4f8" providerId="ADAL" clId="{7E0A6699-7BCA-4887-B9AF-AD1FF4FD4863}" dt="2023-12-12T20:25:57.961" v="150"/>
          <ac:spMkLst>
            <pc:docMk/>
            <pc:sldMk cId="254136100" sldId="281"/>
            <ac:spMk id="49" creationId="{5DD2DD05-250F-44B5-8E8E-7C1FDC9360D5}"/>
          </ac:spMkLst>
        </pc:spChg>
        <pc:spChg chg="mod">
          <ac:chgData name="Dat Nguyen" userId="1d5df467-aac3-4b99-82b0-dade0df3a4f8" providerId="ADAL" clId="{7E0A6699-7BCA-4887-B9AF-AD1FF4FD4863}" dt="2023-12-12T21:01:48.378" v="294" actId="20577"/>
          <ac:spMkLst>
            <pc:docMk/>
            <pc:sldMk cId="254136100" sldId="281"/>
            <ac:spMk id="50" creationId="{94F58DEC-39A6-43C5-B4FA-24D93AEBF1EE}"/>
          </ac:spMkLst>
        </pc:spChg>
        <pc:spChg chg="mod">
          <ac:chgData name="Dat Nguyen" userId="1d5df467-aac3-4b99-82b0-dade0df3a4f8" providerId="ADAL" clId="{7E0A6699-7BCA-4887-B9AF-AD1FF4FD4863}" dt="2023-12-12T20:26:01.421" v="151"/>
          <ac:spMkLst>
            <pc:docMk/>
            <pc:sldMk cId="254136100" sldId="281"/>
            <ac:spMk id="51" creationId="{845A49F5-92D0-49F1-BA2B-AE16F684D7C0}"/>
          </ac:spMkLst>
        </pc:spChg>
        <pc:spChg chg="del mod">
          <ac:chgData name="Dat Nguyen" userId="1d5df467-aac3-4b99-82b0-dade0df3a4f8" providerId="ADAL" clId="{7E0A6699-7BCA-4887-B9AF-AD1FF4FD4863}" dt="2023-12-12T20:26:07.926" v="152" actId="478"/>
          <ac:spMkLst>
            <pc:docMk/>
            <pc:sldMk cId="254136100" sldId="281"/>
            <ac:spMk id="53" creationId="{A88CE919-8BCA-4A21-836B-591CD2CAB9B5}"/>
          </ac:spMkLst>
        </pc:spChg>
        <pc:spChg chg="del">
          <ac:chgData name="Dat Nguyen" userId="1d5df467-aac3-4b99-82b0-dade0df3a4f8" providerId="ADAL" clId="{7E0A6699-7BCA-4887-B9AF-AD1FF4FD4863}" dt="2023-12-12T20:26:07.926" v="152" actId="478"/>
          <ac:spMkLst>
            <pc:docMk/>
            <pc:sldMk cId="254136100" sldId="281"/>
            <ac:spMk id="54" creationId="{689C4963-281E-43A5-B4B6-649CE13DE568}"/>
          </ac:spMkLst>
        </pc:spChg>
        <pc:spChg chg="del">
          <ac:chgData name="Dat Nguyen" userId="1d5df467-aac3-4b99-82b0-dade0df3a4f8" providerId="ADAL" clId="{7E0A6699-7BCA-4887-B9AF-AD1FF4FD4863}" dt="2023-12-12T20:26:07.926" v="152" actId="478"/>
          <ac:spMkLst>
            <pc:docMk/>
            <pc:sldMk cId="254136100" sldId="281"/>
            <ac:spMk id="80" creationId="{EC96CDFD-2FE3-4F20-BC12-9659E3288A6F}"/>
          </ac:spMkLst>
        </pc:spChg>
        <pc:spChg chg="mod">
          <ac:chgData name="Dat Nguyen" userId="1d5df467-aac3-4b99-82b0-dade0df3a4f8" providerId="ADAL" clId="{7E0A6699-7BCA-4887-B9AF-AD1FF4FD4863}" dt="2023-12-12T20:28:30.650" v="156" actId="20577"/>
          <ac:spMkLst>
            <pc:docMk/>
            <pc:sldMk cId="254136100" sldId="281"/>
            <ac:spMk id="81" creationId="{11D25DA7-A8FF-4963-ADF1-4D6DFE4BE1B6}"/>
          </ac:spMkLst>
        </pc:spChg>
        <pc:spChg chg="mod">
          <ac:chgData name="Dat Nguyen" userId="1d5df467-aac3-4b99-82b0-dade0df3a4f8" providerId="ADAL" clId="{7E0A6699-7BCA-4887-B9AF-AD1FF4FD4863}" dt="2023-12-12T20:28:32.435" v="157" actId="20577"/>
          <ac:spMkLst>
            <pc:docMk/>
            <pc:sldMk cId="254136100" sldId="281"/>
            <ac:spMk id="82" creationId="{33ED7FFD-161A-404B-9C4A-C649608C833B}"/>
          </ac:spMkLst>
        </pc:spChg>
        <pc:spChg chg="mod">
          <ac:chgData name="Dat Nguyen" userId="1d5df467-aac3-4b99-82b0-dade0df3a4f8" providerId="ADAL" clId="{7E0A6699-7BCA-4887-B9AF-AD1FF4FD4863}" dt="2023-12-12T20:59:00.251" v="250" actId="6549"/>
          <ac:spMkLst>
            <pc:docMk/>
            <pc:sldMk cId="254136100" sldId="281"/>
            <ac:spMk id="96" creationId="{C04FF0B6-BBBC-42F6-A65B-1BF7AB76E868}"/>
          </ac:spMkLst>
        </pc:spChg>
      </pc:sldChg>
      <pc:sldChg chg="modSp del mod modShow">
        <pc:chgData name="Dat Nguyen" userId="1d5df467-aac3-4b99-82b0-dade0df3a4f8" providerId="ADAL" clId="{7E0A6699-7BCA-4887-B9AF-AD1FF4FD4863}" dt="2023-12-12T20:23:39.794" v="34" actId="47"/>
        <pc:sldMkLst>
          <pc:docMk/>
          <pc:sldMk cId="4018628067" sldId="282"/>
        </pc:sldMkLst>
        <pc:spChg chg="mod">
          <ac:chgData name="Dat Nguyen" userId="1d5df467-aac3-4b99-82b0-dade0df3a4f8" providerId="ADAL" clId="{7E0A6699-7BCA-4887-B9AF-AD1FF4FD4863}" dt="2023-12-12T20:21:04.887" v="10" actId="21"/>
          <ac:spMkLst>
            <pc:docMk/>
            <pc:sldMk cId="4018628067" sldId="282"/>
            <ac:spMk id="19" creationId="{31EBF600-1098-4A50-AF3D-91E026D36015}"/>
          </ac:spMkLst>
        </pc:spChg>
        <pc:picChg chg="mod">
          <ac:chgData name="Dat Nguyen" userId="1d5df467-aac3-4b99-82b0-dade0df3a4f8" providerId="ADAL" clId="{7E0A6699-7BCA-4887-B9AF-AD1FF4FD4863}" dt="2023-12-12T20:18:46.443" v="5" actId="1076"/>
          <ac:picMkLst>
            <pc:docMk/>
            <pc:sldMk cId="4018628067" sldId="282"/>
            <ac:picMk id="8" creationId="{ED3D65D2-9DE9-4232-8700-901200E71780}"/>
          </ac:picMkLst>
        </pc:picChg>
      </pc:sldChg>
      <pc:sldChg chg="add del">
        <pc:chgData name="Dat Nguyen" userId="1d5df467-aac3-4b99-82b0-dade0df3a4f8" providerId="ADAL" clId="{7E0A6699-7BCA-4887-B9AF-AD1FF4FD4863}" dt="2023-12-12T20:20:53.065" v="9"/>
        <pc:sldMkLst>
          <pc:docMk/>
          <pc:sldMk cId="1066792236" sldId="324"/>
        </pc:sldMkLst>
      </pc:sldChg>
      <pc:sldChg chg="addSp delSp modSp mod">
        <pc:chgData name="Dat Nguyen" userId="1d5df467-aac3-4b99-82b0-dade0df3a4f8" providerId="ADAL" clId="{7E0A6699-7BCA-4887-B9AF-AD1FF4FD4863}" dt="2023-12-12T20:23:55.199" v="40" actId="20577"/>
        <pc:sldMkLst>
          <pc:docMk/>
          <pc:sldMk cId="3949325694" sldId="324"/>
        </pc:sldMkLst>
        <pc:spChg chg="mod">
          <ac:chgData name="Dat Nguyen" userId="1d5df467-aac3-4b99-82b0-dade0df3a4f8" providerId="ADAL" clId="{7E0A6699-7BCA-4887-B9AF-AD1FF4FD4863}" dt="2023-12-12T20:23:55.199" v="40" actId="20577"/>
          <ac:spMkLst>
            <pc:docMk/>
            <pc:sldMk cId="3949325694" sldId="324"/>
            <ac:spMk id="2" creationId="{8E119DA0-24F6-56B2-B230-1ACBA4D9BFDC}"/>
          </ac:spMkLst>
        </pc:spChg>
        <pc:spChg chg="del">
          <ac:chgData name="Dat Nguyen" userId="1d5df467-aac3-4b99-82b0-dade0df3a4f8" providerId="ADAL" clId="{7E0A6699-7BCA-4887-B9AF-AD1FF4FD4863}" dt="2023-12-12T20:21:25.489" v="20" actId="478"/>
          <ac:spMkLst>
            <pc:docMk/>
            <pc:sldMk cId="3949325694" sldId="324"/>
            <ac:spMk id="4" creationId="{6395E020-2717-8EA4-6D56-3064089338B1}"/>
          </ac:spMkLst>
        </pc:spChg>
        <pc:spChg chg="add del mod">
          <ac:chgData name="Dat Nguyen" userId="1d5df467-aac3-4b99-82b0-dade0df3a4f8" providerId="ADAL" clId="{7E0A6699-7BCA-4887-B9AF-AD1FF4FD4863}" dt="2023-12-12T20:21:28.572" v="21" actId="478"/>
          <ac:spMkLst>
            <pc:docMk/>
            <pc:sldMk cId="3949325694" sldId="324"/>
            <ac:spMk id="6" creationId="{3C34EDA7-89B1-0F25-DAFE-035B422ED63F}"/>
          </ac:spMkLst>
        </pc:spChg>
        <pc:picChg chg="mod">
          <ac:chgData name="Dat Nguyen" userId="1d5df467-aac3-4b99-82b0-dade0df3a4f8" providerId="ADAL" clId="{7E0A6699-7BCA-4887-B9AF-AD1FF4FD4863}" dt="2023-12-12T20:22:42.612" v="27" actId="14826"/>
          <ac:picMkLst>
            <pc:docMk/>
            <pc:sldMk cId="3949325694" sldId="324"/>
            <ac:picMk id="5" creationId="{9E30271A-1F40-F5E4-E799-2CD0ACAE0E2A}"/>
          </ac:picMkLst>
        </pc:picChg>
      </pc:sldChg>
    </pc:docChg>
  </pc:docChgLst>
  <pc:docChgLst>
    <pc:chgData name="Alex Akoopie" userId="S::akoopa1@unlv.nevada.edu::40c595f4-e124-48e7-bf05-f0a9a5e0153e" providerId="AD" clId="Web-{5B4C2273-C87E-A4E3-0395-870CA108048A}"/>
    <pc:docChg chg="addSld modSld modSection">
      <pc:chgData name="Alex Akoopie" userId="S::akoopa1@unlv.nevada.edu::40c595f4-e124-48e7-bf05-f0a9a5e0153e" providerId="AD" clId="Web-{5B4C2273-C87E-A4E3-0395-870CA108048A}" dt="2023-12-20T12:38:06.410" v="16"/>
      <pc:docMkLst>
        <pc:docMk/>
      </pc:docMkLst>
      <pc:sldChg chg="delSp modSp new">
        <pc:chgData name="Alex Akoopie" userId="S::akoopa1@unlv.nevada.edu::40c595f4-e124-48e7-bf05-f0a9a5e0153e" providerId="AD" clId="Web-{5B4C2273-C87E-A4E3-0395-870CA108048A}" dt="2023-12-20T12:38:06.410" v="16"/>
        <pc:sldMkLst>
          <pc:docMk/>
          <pc:sldMk cId="1520005216" sldId="332"/>
        </pc:sldMkLst>
        <pc:spChg chg="del">
          <ac:chgData name="Alex Akoopie" userId="S::akoopa1@unlv.nevada.edu::40c595f4-e124-48e7-bf05-f0a9a5e0153e" providerId="AD" clId="Web-{5B4C2273-C87E-A4E3-0395-870CA108048A}" dt="2023-12-20T12:38:02.441" v="15"/>
          <ac:spMkLst>
            <pc:docMk/>
            <pc:sldMk cId="1520005216" sldId="332"/>
            <ac:spMk id="2" creationId="{CFBD1ABC-132D-5877-57A9-E292F12A61A6}"/>
          </ac:spMkLst>
        </pc:spChg>
        <pc:spChg chg="mod">
          <ac:chgData name="Alex Akoopie" userId="S::akoopa1@unlv.nevada.edu::40c595f4-e124-48e7-bf05-f0a9a5e0153e" providerId="AD" clId="Web-{5B4C2273-C87E-A4E3-0395-870CA108048A}" dt="2023-12-20T12:37:56.144" v="10" actId="20577"/>
          <ac:spMkLst>
            <pc:docMk/>
            <pc:sldMk cId="1520005216" sldId="332"/>
            <ac:spMk id="3" creationId="{3A53B581-2DD7-A1BC-A69F-1F3278237077}"/>
          </ac:spMkLst>
        </pc:spChg>
        <pc:spChg chg="del">
          <ac:chgData name="Alex Akoopie" userId="S::akoopa1@unlv.nevada.edu::40c595f4-e124-48e7-bf05-f0a9a5e0153e" providerId="AD" clId="Web-{5B4C2273-C87E-A4E3-0395-870CA108048A}" dt="2023-12-20T12:38:06.410" v="16"/>
          <ac:spMkLst>
            <pc:docMk/>
            <pc:sldMk cId="1520005216" sldId="332"/>
            <ac:spMk id="4" creationId="{0CB7A866-FB63-8874-7EC6-E7EE24292A2B}"/>
          </ac:spMkLst>
        </pc:spChg>
        <pc:spChg chg="del">
          <ac:chgData name="Alex Akoopie" userId="S::akoopa1@unlv.nevada.edu::40c595f4-e124-48e7-bf05-f0a9a5e0153e" providerId="AD" clId="Web-{5B4C2273-C87E-A4E3-0395-870CA108048A}" dt="2023-12-20T12:37:57.660" v="11"/>
          <ac:spMkLst>
            <pc:docMk/>
            <pc:sldMk cId="1520005216" sldId="332"/>
            <ac:spMk id="6" creationId="{A44A6EA1-57C4-FD56-618B-EE81EA3E1A99}"/>
          </ac:spMkLst>
        </pc:spChg>
        <pc:spChg chg="del">
          <ac:chgData name="Alex Akoopie" userId="S::akoopa1@unlv.nevada.edu::40c595f4-e124-48e7-bf05-f0a9a5e0153e" providerId="AD" clId="Web-{5B4C2273-C87E-A4E3-0395-870CA108048A}" dt="2023-12-20T12:37:58.410" v="12"/>
          <ac:spMkLst>
            <pc:docMk/>
            <pc:sldMk cId="1520005216" sldId="332"/>
            <ac:spMk id="7" creationId="{95F76085-041E-DEEA-78F3-1658CE5E732D}"/>
          </ac:spMkLst>
        </pc:spChg>
        <pc:spChg chg="del">
          <ac:chgData name="Alex Akoopie" userId="S::akoopa1@unlv.nevada.edu::40c595f4-e124-48e7-bf05-f0a9a5e0153e" providerId="AD" clId="Web-{5B4C2273-C87E-A4E3-0395-870CA108048A}" dt="2023-12-20T12:38:01.098" v="13"/>
          <ac:spMkLst>
            <pc:docMk/>
            <pc:sldMk cId="1520005216" sldId="332"/>
            <ac:spMk id="8" creationId="{DFC2D0F9-5ABB-8C44-E274-D1CC5B38F099}"/>
          </ac:spMkLst>
        </pc:spChg>
        <pc:spChg chg="del">
          <ac:chgData name="Alex Akoopie" userId="S::akoopa1@unlv.nevada.edu::40c595f4-e124-48e7-bf05-f0a9a5e0153e" providerId="AD" clId="Web-{5B4C2273-C87E-A4E3-0395-870CA108048A}" dt="2023-12-20T12:38:01.410" v="14"/>
          <ac:spMkLst>
            <pc:docMk/>
            <pc:sldMk cId="1520005216" sldId="332"/>
            <ac:spMk id="9" creationId="{F6DB1F3F-FE73-8256-2ECC-F6F0B9F8B709}"/>
          </ac:spMkLst>
        </pc:spChg>
      </pc:sldChg>
    </pc:docChg>
  </pc:docChgLst>
  <pc:docChgLst>
    <pc:chgData name="Dat Nguyen" userId="1d5df467-aac3-4b99-82b0-dade0df3a4f8" providerId="ADAL" clId="{3352421D-94E0-1743-A3C5-5AA99D4556C2}"/>
    <pc:docChg chg="undo custSel addSld delSld modSld modSection">
      <pc:chgData name="Dat Nguyen" userId="1d5df467-aac3-4b99-82b0-dade0df3a4f8" providerId="ADAL" clId="{3352421D-94E0-1743-A3C5-5AA99D4556C2}" dt="2023-12-20T08:38:35.760" v="1352" actId="729"/>
      <pc:docMkLst>
        <pc:docMk/>
      </pc:docMkLst>
      <pc:sldChg chg="modSp mod">
        <pc:chgData name="Dat Nguyen" userId="1d5df467-aac3-4b99-82b0-dade0df3a4f8" providerId="ADAL" clId="{3352421D-94E0-1743-A3C5-5AA99D4556C2}" dt="2023-12-20T05:47:01.485" v="1242" actId="1076"/>
        <pc:sldMkLst>
          <pc:docMk/>
          <pc:sldMk cId="1713940923" sldId="256"/>
        </pc:sldMkLst>
        <pc:spChg chg="mod">
          <ac:chgData name="Dat Nguyen" userId="1d5df467-aac3-4b99-82b0-dade0df3a4f8" providerId="ADAL" clId="{3352421D-94E0-1743-A3C5-5AA99D4556C2}" dt="2023-12-20T05:46:47.785" v="1241" actId="1076"/>
          <ac:spMkLst>
            <pc:docMk/>
            <pc:sldMk cId="1713940923" sldId="256"/>
            <ac:spMk id="18" creationId="{40701852-AE6C-4783-8DBD-B0CBAC1662D1}"/>
          </ac:spMkLst>
        </pc:spChg>
        <pc:spChg chg="mod">
          <ac:chgData name="Dat Nguyen" userId="1d5df467-aac3-4b99-82b0-dade0df3a4f8" providerId="ADAL" clId="{3352421D-94E0-1743-A3C5-5AA99D4556C2}" dt="2023-12-20T05:47:01.485" v="1242" actId="1076"/>
          <ac:spMkLst>
            <pc:docMk/>
            <pc:sldMk cId="1713940923" sldId="256"/>
            <ac:spMk id="22" creationId="{749F6AF1-A89E-415F-93B2-6E9E72D0DD21}"/>
          </ac:spMkLst>
        </pc:spChg>
      </pc:sldChg>
      <pc:sldChg chg="modSp del mod">
        <pc:chgData name="Dat Nguyen" userId="1d5df467-aac3-4b99-82b0-dade0df3a4f8" providerId="ADAL" clId="{3352421D-94E0-1743-A3C5-5AA99D4556C2}" dt="2023-12-20T04:51:59.227" v="189" actId="2696"/>
        <pc:sldMkLst>
          <pc:docMk/>
          <pc:sldMk cId="254136100" sldId="281"/>
        </pc:sldMkLst>
        <pc:spChg chg="mod">
          <ac:chgData name="Dat Nguyen" userId="1d5df467-aac3-4b99-82b0-dade0df3a4f8" providerId="ADAL" clId="{3352421D-94E0-1743-A3C5-5AA99D4556C2}" dt="2023-12-16T05:16:54.253" v="4" actId="27636"/>
          <ac:spMkLst>
            <pc:docMk/>
            <pc:sldMk cId="254136100" sldId="281"/>
            <ac:spMk id="47" creationId="{9C5A6699-1851-44A6-9BA8-A7363260905B}"/>
          </ac:spMkLst>
        </pc:spChg>
        <pc:spChg chg="mod">
          <ac:chgData name="Dat Nguyen" userId="1d5df467-aac3-4b99-82b0-dade0df3a4f8" providerId="ADAL" clId="{3352421D-94E0-1743-A3C5-5AA99D4556C2}" dt="2023-12-16T05:17:21.676" v="6" actId="21"/>
          <ac:spMkLst>
            <pc:docMk/>
            <pc:sldMk cId="254136100" sldId="281"/>
            <ac:spMk id="49" creationId="{5DD2DD05-250F-44B5-8E8E-7C1FDC9360D5}"/>
          </ac:spMkLst>
        </pc:spChg>
        <pc:spChg chg="mod">
          <ac:chgData name="Dat Nguyen" userId="1d5df467-aac3-4b99-82b0-dade0df3a4f8" providerId="ADAL" clId="{3352421D-94E0-1743-A3C5-5AA99D4556C2}" dt="2023-12-16T05:16:51.626" v="0" actId="21"/>
          <ac:spMkLst>
            <pc:docMk/>
            <pc:sldMk cId="254136100" sldId="281"/>
            <ac:spMk id="51" creationId="{845A49F5-92D0-49F1-BA2B-AE16F684D7C0}"/>
          </ac:spMkLst>
        </pc:spChg>
        <pc:spChg chg="mod">
          <ac:chgData name="Dat Nguyen" userId="1d5df467-aac3-4b99-82b0-dade0df3a4f8" providerId="ADAL" clId="{3352421D-94E0-1743-A3C5-5AA99D4556C2}" dt="2023-12-16T05:17:29.431" v="7" actId="20577"/>
          <ac:spMkLst>
            <pc:docMk/>
            <pc:sldMk cId="254136100" sldId="281"/>
            <ac:spMk id="52" creationId="{328C163D-AB24-436E-81B4-026AB928B2CC}"/>
          </ac:spMkLst>
        </pc:spChg>
      </pc:sldChg>
      <pc:sldChg chg="mod modShow">
        <pc:chgData name="Dat Nguyen" userId="1d5df467-aac3-4b99-82b0-dade0df3a4f8" providerId="ADAL" clId="{3352421D-94E0-1743-A3C5-5AA99D4556C2}" dt="2023-12-20T04:43:39.013" v="8" actId="729"/>
        <pc:sldMkLst>
          <pc:docMk/>
          <pc:sldMk cId="2295525386" sldId="309"/>
        </pc:sldMkLst>
      </pc:sldChg>
      <pc:sldChg chg="mod modShow">
        <pc:chgData name="Dat Nguyen" userId="1d5df467-aac3-4b99-82b0-dade0df3a4f8" providerId="ADAL" clId="{3352421D-94E0-1743-A3C5-5AA99D4556C2}" dt="2023-12-20T04:43:39.013" v="8" actId="729"/>
        <pc:sldMkLst>
          <pc:docMk/>
          <pc:sldMk cId="3690552844" sldId="310"/>
        </pc:sldMkLst>
      </pc:sldChg>
      <pc:sldChg chg="mod modShow">
        <pc:chgData name="Dat Nguyen" userId="1d5df467-aac3-4b99-82b0-dade0df3a4f8" providerId="ADAL" clId="{3352421D-94E0-1743-A3C5-5AA99D4556C2}" dt="2023-12-20T04:43:39.013" v="8" actId="729"/>
        <pc:sldMkLst>
          <pc:docMk/>
          <pc:sldMk cId="3798195310" sldId="311"/>
        </pc:sldMkLst>
      </pc:sldChg>
      <pc:sldChg chg="mod modShow">
        <pc:chgData name="Dat Nguyen" userId="1d5df467-aac3-4b99-82b0-dade0df3a4f8" providerId="ADAL" clId="{3352421D-94E0-1743-A3C5-5AA99D4556C2}" dt="2023-12-20T04:43:39.013" v="8" actId="729"/>
        <pc:sldMkLst>
          <pc:docMk/>
          <pc:sldMk cId="2975540321" sldId="312"/>
        </pc:sldMkLst>
      </pc:sldChg>
      <pc:sldChg chg="mod modShow">
        <pc:chgData name="Dat Nguyen" userId="1d5df467-aac3-4b99-82b0-dade0df3a4f8" providerId="ADAL" clId="{3352421D-94E0-1743-A3C5-5AA99D4556C2}" dt="2023-12-20T04:43:39.013" v="8" actId="729"/>
        <pc:sldMkLst>
          <pc:docMk/>
          <pc:sldMk cId="1757426194" sldId="313"/>
        </pc:sldMkLst>
      </pc:sldChg>
      <pc:sldChg chg="mod modShow">
        <pc:chgData name="Dat Nguyen" userId="1d5df467-aac3-4b99-82b0-dade0df3a4f8" providerId="ADAL" clId="{3352421D-94E0-1743-A3C5-5AA99D4556C2}" dt="2023-12-20T04:43:39.013" v="8" actId="729"/>
        <pc:sldMkLst>
          <pc:docMk/>
          <pc:sldMk cId="3697895149" sldId="314"/>
        </pc:sldMkLst>
      </pc:sldChg>
      <pc:sldChg chg="mod modShow">
        <pc:chgData name="Dat Nguyen" userId="1d5df467-aac3-4b99-82b0-dade0df3a4f8" providerId="ADAL" clId="{3352421D-94E0-1743-A3C5-5AA99D4556C2}" dt="2023-12-20T04:43:39.013" v="8" actId="729"/>
        <pc:sldMkLst>
          <pc:docMk/>
          <pc:sldMk cId="2232456549" sldId="315"/>
        </pc:sldMkLst>
      </pc:sldChg>
      <pc:sldChg chg="mod modShow">
        <pc:chgData name="Dat Nguyen" userId="1d5df467-aac3-4b99-82b0-dade0df3a4f8" providerId="ADAL" clId="{3352421D-94E0-1743-A3C5-5AA99D4556C2}" dt="2023-12-20T04:43:39.013" v="8" actId="729"/>
        <pc:sldMkLst>
          <pc:docMk/>
          <pc:sldMk cId="2263203654" sldId="316"/>
        </pc:sldMkLst>
      </pc:sldChg>
      <pc:sldChg chg="mod modShow">
        <pc:chgData name="Dat Nguyen" userId="1d5df467-aac3-4b99-82b0-dade0df3a4f8" providerId="ADAL" clId="{3352421D-94E0-1743-A3C5-5AA99D4556C2}" dt="2023-12-20T04:43:39.013" v="8" actId="729"/>
        <pc:sldMkLst>
          <pc:docMk/>
          <pc:sldMk cId="384629810" sldId="317"/>
        </pc:sldMkLst>
      </pc:sldChg>
      <pc:sldChg chg="mod modShow">
        <pc:chgData name="Dat Nguyen" userId="1d5df467-aac3-4b99-82b0-dade0df3a4f8" providerId="ADAL" clId="{3352421D-94E0-1743-A3C5-5AA99D4556C2}" dt="2023-12-20T04:43:39.013" v="8" actId="729"/>
        <pc:sldMkLst>
          <pc:docMk/>
          <pc:sldMk cId="3568894961" sldId="318"/>
        </pc:sldMkLst>
      </pc:sldChg>
      <pc:sldChg chg="mod modShow">
        <pc:chgData name="Dat Nguyen" userId="1d5df467-aac3-4b99-82b0-dade0df3a4f8" providerId="ADAL" clId="{3352421D-94E0-1743-A3C5-5AA99D4556C2}" dt="2023-12-20T04:43:39.013" v="8" actId="729"/>
        <pc:sldMkLst>
          <pc:docMk/>
          <pc:sldMk cId="763010570" sldId="319"/>
        </pc:sldMkLst>
      </pc:sldChg>
      <pc:sldChg chg="mod modShow">
        <pc:chgData name="Dat Nguyen" userId="1d5df467-aac3-4b99-82b0-dade0df3a4f8" providerId="ADAL" clId="{3352421D-94E0-1743-A3C5-5AA99D4556C2}" dt="2023-12-20T04:43:39.013" v="8" actId="729"/>
        <pc:sldMkLst>
          <pc:docMk/>
          <pc:sldMk cId="889012739" sldId="320"/>
        </pc:sldMkLst>
      </pc:sldChg>
      <pc:sldChg chg="mod modShow">
        <pc:chgData name="Dat Nguyen" userId="1d5df467-aac3-4b99-82b0-dade0df3a4f8" providerId="ADAL" clId="{3352421D-94E0-1743-A3C5-5AA99D4556C2}" dt="2023-12-20T04:43:39.013" v="8" actId="729"/>
        <pc:sldMkLst>
          <pc:docMk/>
          <pc:sldMk cId="2530245374" sldId="321"/>
        </pc:sldMkLst>
      </pc:sldChg>
      <pc:sldChg chg="mod modShow">
        <pc:chgData name="Dat Nguyen" userId="1d5df467-aac3-4b99-82b0-dade0df3a4f8" providerId="ADAL" clId="{3352421D-94E0-1743-A3C5-5AA99D4556C2}" dt="2023-12-20T04:43:39.013" v="8" actId="729"/>
        <pc:sldMkLst>
          <pc:docMk/>
          <pc:sldMk cId="1397324101" sldId="322"/>
        </pc:sldMkLst>
      </pc:sldChg>
      <pc:sldChg chg="mod modShow">
        <pc:chgData name="Dat Nguyen" userId="1d5df467-aac3-4b99-82b0-dade0df3a4f8" providerId="ADAL" clId="{3352421D-94E0-1743-A3C5-5AA99D4556C2}" dt="2023-12-20T04:43:39.013" v="8" actId="729"/>
        <pc:sldMkLst>
          <pc:docMk/>
          <pc:sldMk cId="1935143889" sldId="323"/>
        </pc:sldMkLst>
      </pc:sldChg>
      <pc:sldChg chg="modSp mod">
        <pc:chgData name="Dat Nguyen" userId="1d5df467-aac3-4b99-82b0-dade0df3a4f8" providerId="ADAL" clId="{3352421D-94E0-1743-A3C5-5AA99D4556C2}" dt="2023-12-20T05:12:32.372" v="846" actId="20577"/>
        <pc:sldMkLst>
          <pc:docMk/>
          <pc:sldMk cId="3949325694" sldId="324"/>
        </pc:sldMkLst>
        <pc:spChg chg="mod">
          <ac:chgData name="Dat Nguyen" userId="1d5df467-aac3-4b99-82b0-dade0df3a4f8" providerId="ADAL" clId="{3352421D-94E0-1743-A3C5-5AA99D4556C2}" dt="2023-12-20T05:12:32.372" v="846" actId="20577"/>
          <ac:spMkLst>
            <pc:docMk/>
            <pc:sldMk cId="3949325694" sldId="324"/>
            <ac:spMk id="2" creationId="{8E119DA0-24F6-56B2-B230-1ACBA4D9BFDC}"/>
          </ac:spMkLst>
        </pc:spChg>
      </pc:sldChg>
      <pc:sldChg chg="add del mod modShow">
        <pc:chgData name="Dat Nguyen" userId="1d5df467-aac3-4b99-82b0-dade0df3a4f8" providerId="ADAL" clId="{3352421D-94E0-1743-A3C5-5AA99D4556C2}" dt="2023-12-20T04:56:43.594" v="351" actId="2696"/>
        <pc:sldMkLst>
          <pc:docMk/>
          <pc:sldMk cId="1058851958" sldId="325"/>
        </pc:sldMkLst>
      </pc:sldChg>
      <pc:sldChg chg="new del">
        <pc:chgData name="Dat Nguyen" userId="1d5df467-aac3-4b99-82b0-dade0df3a4f8" providerId="ADAL" clId="{3352421D-94E0-1743-A3C5-5AA99D4556C2}" dt="2023-12-20T04:45:01.028" v="10" actId="2696"/>
        <pc:sldMkLst>
          <pc:docMk/>
          <pc:sldMk cId="3004548210" sldId="325"/>
        </pc:sldMkLst>
      </pc:sldChg>
      <pc:sldChg chg="modSp add del mod modShow">
        <pc:chgData name="Dat Nguyen" userId="1d5df467-aac3-4b99-82b0-dade0df3a4f8" providerId="ADAL" clId="{3352421D-94E0-1743-A3C5-5AA99D4556C2}" dt="2023-12-20T04:53:25.718" v="289" actId="2696"/>
        <pc:sldMkLst>
          <pc:docMk/>
          <pc:sldMk cId="2008892162" sldId="326"/>
        </pc:sldMkLst>
        <pc:spChg chg="mod">
          <ac:chgData name="Dat Nguyen" userId="1d5df467-aac3-4b99-82b0-dade0df3a4f8" providerId="ADAL" clId="{3352421D-94E0-1743-A3C5-5AA99D4556C2}" dt="2023-12-20T04:46:32.591" v="28" actId="20577"/>
          <ac:spMkLst>
            <pc:docMk/>
            <pc:sldMk cId="2008892162" sldId="326"/>
            <ac:spMk id="2" creationId="{FFF516BD-245A-3F4B-C9F0-251489D1387B}"/>
          </ac:spMkLst>
        </pc:spChg>
      </pc:sldChg>
      <pc:sldChg chg="add del">
        <pc:chgData name="Dat Nguyen" userId="1d5df467-aac3-4b99-82b0-dade0df3a4f8" providerId="ADAL" clId="{3352421D-94E0-1743-A3C5-5AA99D4556C2}" dt="2023-12-20T04:45:44.298" v="13"/>
        <pc:sldMkLst>
          <pc:docMk/>
          <pc:sldMk cId="2346473621" sldId="326"/>
        </pc:sldMkLst>
      </pc:sldChg>
      <pc:sldChg chg="new del">
        <pc:chgData name="Dat Nguyen" userId="1d5df467-aac3-4b99-82b0-dade0df3a4f8" providerId="ADAL" clId="{3352421D-94E0-1743-A3C5-5AA99D4556C2}" dt="2023-12-20T04:47:09.754" v="32" actId="2696"/>
        <pc:sldMkLst>
          <pc:docMk/>
          <pc:sldMk cId="181318534" sldId="327"/>
        </pc:sldMkLst>
      </pc:sldChg>
      <pc:sldChg chg="modSp add del mod">
        <pc:chgData name="Dat Nguyen" userId="1d5df467-aac3-4b99-82b0-dade0df3a4f8" providerId="ADAL" clId="{3352421D-94E0-1743-A3C5-5AA99D4556C2}" dt="2023-12-20T05:09:54.477" v="838" actId="242"/>
        <pc:sldMkLst>
          <pc:docMk/>
          <pc:sldMk cId="2721508595" sldId="327"/>
        </pc:sldMkLst>
        <pc:spChg chg="mod">
          <ac:chgData name="Dat Nguyen" userId="1d5df467-aac3-4b99-82b0-dade0df3a4f8" providerId="ADAL" clId="{3352421D-94E0-1743-A3C5-5AA99D4556C2}" dt="2023-12-20T05:09:54.477" v="838" actId="242"/>
          <ac:spMkLst>
            <pc:docMk/>
            <pc:sldMk cId="2721508595" sldId="327"/>
            <ac:spMk id="2" creationId="{E5F191A4-7839-4F63-B17C-7C366C59488C}"/>
          </ac:spMkLst>
        </pc:spChg>
        <pc:spChg chg="mod">
          <ac:chgData name="Dat Nguyen" userId="1d5df467-aac3-4b99-82b0-dade0df3a4f8" providerId="ADAL" clId="{3352421D-94E0-1743-A3C5-5AA99D4556C2}" dt="2023-12-20T05:09:12.880" v="835" actId="2711"/>
          <ac:spMkLst>
            <pc:docMk/>
            <pc:sldMk cId="2721508595" sldId="327"/>
            <ac:spMk id="3" creationId="{1FB6990F-5DC9-9043-9232-F1297EA7F243}"/>
          </ac:spMkLst>
        </pc:spChg>
        <pc:spChg chg="mod">
          <ac:chgData name="Dat Nguyen" userId="1d5df467-aac3-4b99-82b0-dade0df3a4f8" providerId="ADAL" clId="{3352421D-94E0-1743-A3C5-5AA99D4556C2}" dt="2023-12-20T05:09:12.880" v="835" actId="2711"/>
          <ac:spMkLst>
            <pc:docMk/>
            <pc:sldMk cId="2721508595" sldId="327"/>
            <ac:spMk id="4" creationId="{9B9ED227-95A7-4B08-91FE-5E0EF0D41D20}"/>
          </ac:spMkLst>
        </pc:spChg>
        <pc:spChg chg="mod">
          <ac:chgData name="Dat Nguyen" userId="1d5df467-aac3-4b99-82b0-dade0df3a4f8" providerId="ADAL" clId="{3352421D-94E0-1743-A3C5-5AA99D4556C2}" dt="2023-12-20T05:09:12.880" v="835" actId="2711"/>
          <ac:spMkLst>
            <pc:docMk/>
            <pc:sldMk cId="2721508595" sldId="327"/>
            <ac:spMk id="5" creationId="{9C2ECAAA-1E9C-4845-8EA9-E11A76F08150}"/>
          </ac:spMkLst>
        </pc:spChg>
        <pc:spChg chg="mod">
          <ac:chgData name="Dat Nguyen" userId="1d5df467-aac3-4b99-82b0-dade0df3a4f8" providerId="ADAL" clId="{3352421D-94E0-1743-A3C5-5AA99D4556C2}" dt="2023-12-20T05:09:12.880" v="835" actId="2711"/>
          <ac:spMkLst>
            <pc:docMk/>
            <pc:sldMk cId="2721508595" sldId="327"/>
            <ac:spMk id="7" creationId="{9608CD15-85BD-DB4A-917B-4E7521F75CA4}"/>
          </ac:spMkLst>
        </pc:spChg>
        <pc:spChg chg="mod">
          <ac:chgData name="Dat Nguyen" userId="1d5df467-aac3-4b99-82b0-dade0df3a4f8" providerId="ADAL" clId="{3352421D-94E0-1743-A3C5-5AA99D4556C2}" dt="2023-12-20T05:09:12.880" v="835" actId="2711"/>
          <ac:spMkLst>
            <pc:docMk/>
            <pc:sldMk cId="2721508595" sldId="327"/>
            <ac:spMk id="8" creationId="{F4DDDE18-57BD-844A-8AB7-FFA372F31FB9}"/>
          </ac:spMkLst>
        </pc:spChg>
        <pc:spChg chg="mod">
          <ac:chgData name="Dat Nguyen" userId="1d5df467-aac3-4b99-82b0-dade0df3a4f8" providerId="ADAL" clId="{3352421D-94E0-1743-A3C5-5AA99D4556C2}" dt="2023-12-20T05:09:12.880" v="835" actId="2711"/>
          <ac:spMkLst>
            <pc:docMk/>
            <pc:sldMk cId="2721508595" sldId="327"/>
            <ac:spMk id="9" creationId="{E638C1D3-13E5-8E44-8AD1-D086D9AE2BB3}"/>
          </ac:spMkLst>
        </pc:spChg>
      </pc:sldChg>
      <pc:sldChg chg="new del">
        <pc:chgData name="Dat Nguyen" userId="1d5df467-aac3-4b99-82b0-dade0df3a4f8" providerId="ADAL" clId="{3352421D-94E0-1743-A3C5-5AA99D4556C2}" dt="2023-12-20T04:47:03.011" v="30" actId="2696"/>
        <pc:sldMkLst>
          <pc:docMk/>
          <pc:sldMk cId="4157826137" sldId="327"/>
        </pc:sldMkLst>
      </pc:sldChg>
      <pc:sldChg chg="modSp new mod">
        <pc:chgData name="Dat Nguyen" userId="1d5df467-aac3-4b99-82b0-dade0df3a4f8" providerId="ADAL" clId="{3352421D-94E0-1743-A3C5-5AA99D4556C2}" dt="2023-12-20T08:11:17.772" v="1351" actId="20577"/>
        <pc:sldMkLst>
          <pc:docMk/>
          <pc:sldMk cId="2090100777" sldId="328"/>
        </pc:sldMkLst>
        <pc:spChg chg="mod">
          <ac:chgData name="Dat Nguyen" userId="1d5df467-aac3-4b99-82b0-dade0df3a4f8" providerId="ADAL" clId="{3352421D-94E0-1743-A3C5-5AA99D4556C2}" dt="2023-12-20T04:54:03.684" v="311" actId="404"/>
          <ac:spMkLst>
            <pc:docMk/>
            <pc:sldMk cId="2090100777" sldId="328"/>
            <ac:spMk id="2" creationId="{2360E2D3-4432-AD49-5102-C0E988DEB9E3}"/>
          </ac:spMkLst>
        </pc:spChg>
        <pc:spChg chg="mod">
          <ac:chgData name="Dat Nguyen" userId="1d5df467-aac3-4b99-82b0-dade0df3a4f8" providerId="ADAL" clId="{3352421D-94E0-1743-A3C5-5AA99D4556C2}" dt="2023-12-20T04:54:15.945" v="318" actId="404"/>
          <ac:spMkLst>
            <pc:docMk/>
            <pc:sldMk cId="2090100777" sldId="328"/>
            <ac:spMk id="3" creationId="{AF550227-4373-2491-6516-61F87E1EB7A3}"/>
          </ac:spMkLst>
        </pc:spChg>
        <pc:spChg chg="mod">
          <ac:chgData name="Dat Nguyen" userId="1d5df467-aac3-4b99-82b0-dade0df3a4f8" providerId="ADAL" clId="{3352421D-94E0-1743-A3C5-5AA99D4556C2}" dt="2023-12-20T04:54:15.945" v="318" actId="404"/>
          <ac:spMkLst>
            <pc:docMk/>
            <pc:sldMk cId="2090100777" sldId="328"/>
            <ac:spMk id="4" creationId="{FCB4F17B-A6C0-A9E0-3D33-2B61170636E2}"/>
          </ac:spMkLst>
        </pc:spChg>
        <pc:spChg chg="mod">
          <ac:chgData name="Dat Nguyen" userId="1d5df467-aac3-4b99-82b0-dade0df3a4f8" providerId="ADAL" clId="{3352421D-94E0-1743-A3C5-5AA99D4556C2}" dt="2023-12-20T04:54:15.945" v="318" actId="404"/>
          <ac:spMkLst>
            <pc:docMk/>
            <pc:sldMk cId="2090100777" sldId="328"/>
            <ac:spMk id="5" creationId="{39E4F882-AE2C-4DE8-AD92-20C485890F36}"/>
          </ac:spMkLst>
        </pc:spChg>
        <pc:spChg chg="mod">
          <ac:chgData name="Dat Nguyen" userId="1d5df467-aac3-4b99-82b0-dade0df3a4f8" providerId="ADAL" clId="{3352421D-94E0-1743-A3C5-5AA99D4556C2}" dt="2023-12-20T08:11:17.772" v="1351" actId="20577"/>
          <ac:spMkLst>
            <pc:docMk/>
            <pc:sldMk cId="2090100777" sldId="328"/>
            <ac:spMk id="6" creationId="{FBD967BF-4B3F-70C5-098D-AE339BB9C0DF}"/>
          </ac:spMkLst>
        </pc:spChg>
        <pc:spChg chg="mod">
          <ac:chgData name="Dat Nguyen" userId="1d5df467-aac3-4b99-82b0-dade0df3a4f8" providerId="ADAL" clId="{3352421D-94E0-1743-A3C5-5AA99D4556C2}" dt="2023-12-20T08:11:15.387" v="1350" actId="20577"/>
          <ac:spMkLst>
            <pc:docMk/>
            <pc:sldMk cId="2090100777" sldId="328"/>
            <ac:spMk id="7" creationId="{1227A9C5-30AD-54D1-F2D0-F9B95206930A}"/>
          </ac:spMkLst>
        </pc:spChg>
        <pc:spChg chg="mod">
          <ac:chgData name="Dat Nguyen" userId="1d5df467-aac3-4b99-82b0-dade0df3a4f8" providerId="ADAL" clId="{3352421D-94E0-1743-A3C5-5AA99D4556C2}" dt="2023-12-20T04:54:15.945" v="318" actId="404"/>
          <ac:spMkLst>
            <pc:docMk/>
            <pc:sldMk cId="2090100777" sldId="328"/>
            <ac:spMk id="8" creationId="{2E6E057A-1089-DCBF-FF5E-36C01D2F520F}"/>
          </ac:spMkLst>
        </pc:spChg>
        <pc:spChg chg="mod">
          <ac:chgData name="Dat Nguyen" userId="1d5df467-aac3-4b99-82b0-dade0df3a4f8" providerId="ADAL" clId="{3352421D-94E0-1743-A3C5-5AA99D4556C2}" dt="2023-12-20T04:54:15.945" v="318" actId="404"/>
          <ac:spMkLst>
            <pc:docMk/>
            <pc:sldMk cId="2090100777" sldId="328"/>
            <ac:spMk id="9" creationId="{0F26225F-D3DE-17A0-F003-727344C01D27}"/>
          </ac:spMkLst>
        </pc:spChg>
        <pc:spChg chg="mod">
          <ac:chgData name="Dat Nguyen" userId="1d5df467-aac3-4b99-82b0-dade0df3a4f8" providerId="ADAL" clId="{3352421D-94E0-1743-A3C5-5AA99D4556C2}" dt="2023-12-20T04:54:15.945" v="318" actId="404"/>
          <ac:spMkLst>
            <pc:docMk/>
            <pc:sldMk cId="2090100777" sldId="328"/>
            <ac:spMk id="10" creationId="{656BA4CF-1715-492A-2BEE-4FEB3D5F47FC}"/>
          </ac:spMkLst>
        </pc:spChg>
        <pc:spChg chg="mod">
          <ac:chgData name="Dat Nguyen" userId="1d5df467-aac3-4b99-82b0-dade0df3a4f8" providerId="ADAL" clId="{3352421D-94E0-1743-A3C5-5AA99D4556C2}" dt="2023-12-20T04:54:15.945" v="318" actId="404"/>
          <ac:spMkLst>
            <pc:docMk/>
            <pc:sldMk cId="2090100777" sldId="328"/>
            <ac:spMk id="11" creationId="{33E57E81-6270-C96E-8FC9-5871937D56AC}"/>
          </ac:spMkLst>
        </pc:spChg>
        <pc:spChg chg="mod">
          <ac:chgData name="Dat Nguyen" userId="1d5df467-aac3-4b99-82b0-dade0df3a4f8" providerId="ADAL" clId="{3352421D-94E0-1743-A3C5-5AA99D4556C2}" dt="2023-12-20T04:54:15.945" v="318" actId="404"/>
          <ac:spMkLst>
            <pc:docMk/>
            <pc:sldMk cId="2090100777" sldId="328"/>
            <ac:spMk id="12" creationId="{0DC1D31E-3769-1056-B1A5-DE8AC8DBABB9}"/>
          </ac:spMkLst>
        </pc:spChg>
        <pc:spChg chg="mod">
          <ac:chgData name="Dat Nguyen" userId="1d5df467-aac3-4b99-82b0-dade0df3a4f8" providerId="ADAL" clId="{3352421D-94E0-1743-A3C5-5AA99D4556C2}" dt="2023-12-20T04:54:15.945" v="318" actId="404"/>
          <ac:spMkLst>
            <pc:docMk/>
            <pc:sldMk cId="2090100777" sldId="328"/>
            <ac:spMk id="13" creationId="{F2BCC445-8E16-5AFA-88E3-D54A52AFD2FD}"/>
          </ac:spMkLst>
        </pc:spChg>
        <pc:spChg chg="mod">
          <ac:chgData name="Dat Nguyen" userId="1d5df467-aac3-4b99-82b0-dade0df3a4f8" providerId="ADAL" clId="{3352421D-94E0-1743-A3C5-5AA99D4556C2}" dt="2023-12-20T04:54:15.945" v="318" actId="404"/>
          <ac:spMkLst>
            <pc:docMk/>
            <pc:sldMk cId="2090100777" sldId="328"/>
            <ac:spMk id="14" creationId="{DE5FAB66-3CED-F9BB-CEF2-14A04F8C01CF}"/>
          </ac:spMkLst>
        </pc:spChg>
        <pc:spChg chg="mod">
          <ac:chgData name="Dat Nguyen" userId="1d5df467-aac3-4b99-82b0-dade0df3a4f8" providerId="ADAL" clId="{3352421D-94E0-1743-A3C5-5AA99D4556C2}" dt="2023-12-20T04:54:15.945" v="318" actId="404"/>
          <ac:spMkLst>
            <pc:docMk/>
            <pc:sldMk cId="2090100777" sldId="328"/>
            <ac:spMk id="15" creationId="{E3FDE7B3-08A5-BDD1-5F9C-2F5C238D89A5}"/>
          </ac:spMkLst>
        </pc:spChg>
        <pc:spChg chg="mod">
          <ac:chgData name="Dat Nguyen" userId="1d5df467-aac3-4b99-82b0-dade0df3a4f8" providerId="ADAL" clId="{3352421D-94E0-1743-A3C5-5AA99D4556C2}" dt="2023-12-20T04:54:15.945" v="318" actId="404"/>
          <ac:spMkLst>
            <pc:docMk/>
            <pc:sldMk cId="2090100777" sldId="328"/>
            <ac:spMk id="16" creationId="{1A457C8C-2398-79AA-D550-D274D6521111}"/>
          </ac:spMkLst>
        </pc:spChg>
        <pc:spChg chg="mod">
          <ac:chgData name="Dat Nguyen" userId="1d5df467-aac3-4b99-82b0-dade0df3a4f8" providerId="ADAL" clId="{3352421D-94E0-1743-A3C5-5AA99D4556C2}" dt="2023-12-20T04:54:15.945" v="318" actId="404"/>
          <ac:spMkLst>
            <pc:docMk/>
            <pc:sldMk cId="2090100777" sldId="328"/>
            <ac:spMk id="17" creationId="{ECE48265-D128-8FB4-A5C8-33D5C9AAA98E}"/>
          </ac:spMkLst>
        </pc:spChg>
        <pc:spChg chg="mod">
          <ac:chgData name="Dat Nguyen" userId="1d5df467-aac3-4b99-82b0-dade0df3a4f8" providerId="ADAL" clId="{3352421D-94E0-1743-A3C5-5AA99D4556C2}" dt="2023-12-20T04:54:03.684" v="311" actId="404"/>
          <ac:spMkLst>
            <pc:docMk/>
            <pc:sldMk cId="2090100777" sldId="328"/>
            <ac:spMk id="18" creationId="{165A4229-A4F4-8677-61DB-9FEBAE611396}"/>
          </ac:spMkLst>
        </pc:spChg>
        <pc:spChg chg="mod">
          <ac:chgData name="Dat Nguyen" userId="1d5df467-aac3-4b99-82b0-dade0df3a4f8" providerId="ADAL" clId="{3352421D-94E0-1743-A3C5-5AA99D4556C2}" dt="2023-12-20T04:54:03.684" v="311" actId="404"/>
          <ac:spMkLst>
            <pc:docMk/>
            <pc:sldMk cId="2090100777" sldId="328"/>
            <ac:spMk id="19" creationId="{267B29CA-8141-6A47-C829-A1F3A1C70D71}"/>
          </ac:spMkLst>
        </pc:spChg>
        <pc:spChg chg="mod">
          <ac:chgData name="Dat Nguyen" userId="1d5df467-aac3-4b99-82b0-dade0df3a4f8" providerId="ADAL" clId="{3352421D-94E0-1743-A3C5-5AA99D4556C2}" dt="2023-12-20T04:54:03.684" v="311" actId="404"/>
          <ac:spMkLst>
            <pc:docMk/>
            <pc:sldMk cId="2090100777" sldId="328"/>
            <ac:spMk id="20" creationId="{AD0B2881-503B-E2A0-7CB0-CFE70E6178BF}"/>
          </ac:spMkLst>
        </pc:spChg>
      </pc:sldChg>
      <pc:sldChg chg="add del">
        <pc:chgData name="Dat Nguyen" userId="1d5df467-aac3-4b99-82b0-dade0df3a4f8" providerId="ADAL" clId="{3352421D-94E0-1743-A3C5-5AA99D4556C2}" dt="2023-12-20T04:51:00.613" v="172" actId="2696"/>
        <pc:sldMkLst>
          <pc:docMk/>
          <pc:sldMk cId="3874112235" sldId="328"/>
        </pc:sldMkLst>
      </pc:sldChg>
      <pc:sldChg chg="addSp delSp modSp add mod modShow">
        <pc:chgData name="Dat Nguyen" userId="1d5df467-aac3-4b99-82b0-dade0df3a4f8" providerId="ADAL" clId="{3352421D-94E0-1743-A3C5-5AA99D4556C2}" dt="2023-12-20T05:23:19.319" v="1240" actId="20577"/>
        <pc:sldMkLst>
          <pc:docMk/>
          <pc:sldMk cId="3021484056" sldId="329"/>
        </pc:sldMkLst>
        <pc:spChg chg="mod">
          <ac:chgData name="Dat Nguyen" userId="1d5df467-aac3-4b99-82b0-dade0df3a4f8" providerId="ADAL" clId="{3352421D-94E0-1743-A3C5-5AA99D4556C2}" dt="2023-12-20T04:55:24.984" v="319" actId="2711"/>
          <ac:spMkLst>
            <pc:docMk/>
            <pc:sldMk cId="3021484056" sldId="329"/>
            <ac:spMk id="2" creationId="{FFF516BD-245A-3F4B-C9F0-251489D1387B}"/>
          </ac:spMkLst>
        </pc:spChg>
        <pc:spChg chg="mod">
          <ac:chgData name="Dat Nguyen" userId="1d5df467-aac3-4b99-82b0-dade0df3a4f8" providerId="ADAL" clId="{3352421D-94E0-1743-A3C5-5AA99D4556C2}" dt="2023-12-20T05:09:33.061" v="836" actId="2711"/>
          <ac:spMkLst>
            <pc:docMk/>
            <pc:sldMk cId="3021484056" sldId="329"/>
            <ac:spMk id="3" creationId="{E6B2AF6B-6E6C-AB94-B52C-A7D798D4E151}"/>
          </ac:spMkLst>
        </pc:spChg>
        <pc:spChg chg="mod">
          <ac:chgData name="Dat Nguyen" userId="1d5df467-aac3-4b99-82b0-dade0df3a4f8" providerId="ADAL" clId="{3352421D-94E0-1743-A3C5-5AA99D4556C2}" dt="2023-12-20T05:09:33.061" v="836" actId="2711"/>
          <ac:spMkLst>
            <pc:docMk/>
            <pc:sldMk cId="3021484056" sldId="329"/>
            <ac:spMk id="5" creationId="{69FB0565-ED85-30E3-9D19-1D19D06C8B0F}"/>
          </ac:spMkLst>
        </pc:spChg>
        <pc:spChg chg="mod">
          <ac:chgData name="Dat Nguyen" userId="1d5df467-aac3-4b99-82b0-dade0df3a4f8" providerId="ADAL" clId="{3352421D-94E0-1743-A3C5-5AA99D4556C2}" dt="2023-12-20T05:09:33.061" v="836" actId="2711"/>
          <ac:spMkLst>
            <pc:docMk/>
            <pc:sldMk cId="3021484056" sldId="329"/>
            <ac:spMk id="6" creationId="{6CC41CD7-EE1D-AFA6-86D3-79FEC442010F}"/>
          </ac:spMkLst>
        </pc:spChg>
        <pc:spChg chg="mod">
          <ac:chgData name="Dat Nguyen" userId="1d5df467-aac3-4b99-82b0-dade0df3a4f8" providerId="ADAL" clId="{3352421D-94E0-1743-A3C5-5AA99D4556C2}" dt="2023-12-20T05:17:42.211" v="857" actId="14100"/>
          <ac:spMkLst>
            <pc:docMk/>
            <pc:sldMk cId="3021484056" sldId="329"/>
            <ac:spMk id="7" creationId="{1CF8BDAD-AA9E-88AF-F79A-33934360781E}"/>
          </ac:spMkLst>
        </pc:spChg>
        <pc:spChg chg="mod">
          <ac:chgData name="Dat Nguyen" userId="1d5df467-aac3-4b99-82b0-dade0df3a4f8" providerId="ADAL" clId="{3352421D-94E0-1743-A3C5-5AA99D4556C2}" dt="2023-12-20T05:17:45.949" v="866" actId="20577"/>
          <ac:spMkLst>
            <pc:docMk/>
            <pc:sldMk cId="3021484056" sldId="329"/>
            <ac:spMk id="8" creationId="{C63701F6-4BBF-7CEC-7B2D-662789CCC1A6}"/>
          </ac:spMkLst>
        </pc:spChg>
        <pc:spChg chg="del mod">
          <ac:chgData name="Dat Nguyen" userId="1d5df467-aac3-4b99-82b0-dade0df3a4f8" providerId="ADAL" clId="{3352421D-94E0-1743-A3C5-5AA99D4556C2}" dt="2023-12-20T05:17:53.967" v="867" actId="478"/>
          <ac:spMkLst>
            <pc:docMk/>
            <pc:sldMk cId="3021484056" sldId="329"/>
            <ac:spMk id="9" creationId="{9696AF4B-64B9-137A-2C5C-15ADA3757317}"/>
          </ac:spMkLst>
        </pc:spChg>
        <pc:spChg chg="mod">
          <ac:chgData name="Dat Nguyen" userId="1d5df467-aac3-4b99-82b0-dade0df3a4f8" providerId="ADAL" clId="{3352421D-94E0-1743-A3C5-5AA99D4556C2}" dt="2023-12-20T05:21:59.685" v="1143" actId="20577"/>
          <ac:spMkLst>
            <pc:docMk/>
            <pc:sldMk cId="3021484056" sldId="329"/>
            <ac:spMk id="10" creationId="{F642E179-E93A-06EE-5364-C13B87514661}"/>
          </ac:spMkLst>
        </pc:spChg>
        <pc:spChg chg="mod">
          <ac:chgData name="Dat Nguyen" userId="1d5df467-aac3-4b99-82b0-dade0df3a4f8" providerId="ADAL" clId="{3352421D-94E0-1743-A3C5-5AA99D4556C2}" dt="2023-12-20T05:22:55.110" v="1222" actId="20577"/>
          <ac:spMkLst>
            <pc:docMk/>
            <pc:sldMk cId="3021484056" sldId="329"/>
            <ac:spMk id="11" creationId="{BC11BBAC-553D-E9B7-5DF5-0E363A6991CB}"/>
          </ac:spMkLst>
        </pc:spChg>
        <pc:spChg chg="mod">
          <ac:chgData name="Dat Nguyen" userId="1d5df467-aac3-4b99-82b0-dade0df3a4f8" providerId="ADAL" clId="{3352421D-94E0-1743-A3C5-5AA99D4556C2}" dt="2023-12-20T05:22:26.134" v="1178" actId="20577"/>
          <ac:spMkLst>
            <pc:docMk/>
            <pc:sldMk cId="3021484056" sldId="329"/>
            <ac:spMk id="12" creationId="{5993267B-B32A-5177-5D99-9BAC8D36C432}"/>
          </ac:spMkLst>
        </pc:spChg>
        <pc:spChg chg="mod">
          <ac:chgData name="Dat Nguyen" userId="1d5df467-aac3-4b99-82b0-dade0df3a4f8" providerId="ADAL" clId="{3352421D-94E0-1743-A3C5-5AA99D4556C2}" dt="2023-12-20T05:23:19.319" v="1240" actId="20577"/>
          <ac:spMkLst>
            <pc:docMk/>
            <pc:sldMk cId="3021484056" sldId="329"/>
            <ac:spMk id="13" creationId="{C8318B5D-36D8-625B-386B-417B9889A6B8}"/>
          </ac:spMkLst>
        </pc:spChg>
        <pc:spChg chg="del mod">
          <ac:chgData name="Dat Nguyen" userId="1d5df467-aac3-4b99-82b0-dade0df3a4f8" providerId="ADAL" clId="{3352421D-94E0-1743-A3C5-5AA99D4556C2}" dt="2023-12-20T05:17:53.967" v="867" actId="478"/>
          <ac:spMkLst>
            <pc:docMk/>
            <pc:sldMk cId="3021484056" sldId="329"/>
            <ac:spMk id="14" creationId="{182577CE-152B-9C7C-3044-1E0A719E0014}"/>
          </ac:spMkLst>
        </pc:spChg>
        <pc:spChg chg="add del mod">
          <ac:chgData name="Dat Nguyen" userId="1d5df467-aac3-4b99-82b0-dade0df3a4f8" providerId="ADAL" clId="{3352421D-94E0-1743-A3C5-5AA99D4556C2}" dt="2023-12-20T05:17:59.492" v="868" actId="478"/>
          <ac:spMkLst>
            <pc:docMk/>
            <pc:sldMk cId="3021484056" sldId="329"/>
            <ac:spMk id="16" creationId="{E0F61983-1BC3-BA92-857D-22E799FD46D5}"/>
          </ac:spMkLst>
        </pc:spChg>
        <pc:spChg chg="add del mod">
          <ac:chgData name="Dat Nguyen" userId="1d5df467-aac3-4b99-82b0-dade0df3a4f8" providerId="ADAL" clId="{3352421D-94E0-1743-A3C5-5AA99D4556C2}" dt="2023-12-20T05:18:03.908" v="869" actId="478"/>
          <ac:spMkLst>
            <pc:docMk/>
            <pc:sldMk cId="3021484056" sldId="329"/>
            <ac:spMk id="18" creationId="{CF927D9E-1682-C234-9E6C-4C0EF34CB1DE}"/>
          </ac:spMkLst>
        </pc:spChg>
      </pc:sldChg>
      <pc:sldChg chg="addSp delSp modSp add mod">
        <pc:chgData name="Dat Nguyen" userId="1d5df467-aac3-4b99-82b0-dade0df3a4f8" providerId="ADAL" clId="{3352421D-94E0-1743-A3C5-5AA99D4556C2}" dt="2023-12-20T05:50:17.643" v="1244" actId="20577"/>
        <pc:sldMkLst>
          <pc:docMk/>
          <pc:sldMk cId="700209266" sldId="330"/>
        </pc:sldMkLst>
        <pc:spChg chg="mod">
          <ac:chgData name="Dat Nguyen" userId="1d5df467-aac3-4b99-82b0-dade0df3a4f8" providerId="ADAL" clId="{3352421D-94E0-1743-A3C5-5AA99D4556C2}" dt="2023-12-20T05:07:10.863" v="791" actId="2711"/>
          <ac:spMkLst>
            <pc:docMk/>
            <pc:sldMk cId="700209266" sldId="330"/>
            <ac:spMk id="2" creationId="{DD0B6389-2374-4677-B8BB-59410CCC32FD}"/>
          </ac:spMkLst>
        </pc:spChg>
        <pc:spChg chg="del">
          <ac:chgData name="Dat Nguyen" userId="1d5df467-aac3-4b99-82b0-dade0df3a4f8" providerId="ADAL" clId="{3352421D-94E0-1743-A3C5-5AA99D4556C2}" dt="2023-12-20T05:04:48.117" v="749" actId="478"/>
          <ac:spMkLst>
            <pc:docMk/>
            <pc:sldMk cId="700209266" sldId="330"/>
            <ac:spMk id="4" creationId="{CFE09ED5-D802-442D-BB67-70CC777DE047}"/>
          </ac:spMkLst>
        </pc:spChg>
        <pc:spChg chg="add del mod">
          <ac:chgData name="Dat Nguyen" userId="1d5df467-aac3-4b99-82b0-dade0df3a4f8" providerId="ADAL" clId="{3352421D-94E0-1743-A3C5-5AA99D4556C2}" dt="2023-12-20T04:57:21.096" v="375" actId="478"/>
          <ac:spMkLst>
            <pc:docMk/>
            <pc:sldMk cId="700209266" sldId="330"/>
            <ac:spMk id="7" creationId="{61227BFE-722A-79B1-E533-E7E6E2F8389B}"/>
          </ac:spMkLst>
        </pc:spChg>
        <pc:spChg chg="add mod">
          <ac:chgData name="Dat Nguyen" userId="1d5df467-aac3-4b99-82b0-dade0df3a4f8" providerId="ADAL" clId="{3352421D-94E0-1743-A3C5-5AA99D4556C2}" dt="2023-12-20T05:04:45.876" v="748" actId="14100"/>
          <ac:spMkLst>
            <pc:docMk/>
            <pc:sldMk cId="700209266" sldId="330"/>
            <ac:spMk id="8" creationId="{A5746409-7CF0-992D-AC72-17F3B457A8FB}"/>
          </ac:spMkLst>
        </pc:spChg>
        <pc:spChg chg="add del mod">
          <ac:chgData name="Dat Nguyen" userId="1d5df467-aac3-4b99-82b0-dade0df3a4f8" providerId="ADAL" clId="{3352421D-94E0-1743-A3C5-5AA99D4556C2}" dt="2023-12-20T05:04:49.609" v="750" actId="478"/>
          <ac:spMkLst>
            <pc:docMk/>
            <pc:sldMk cId="700209266" sldId="330"/>
            <ac:spMk id="9" creationId="{E856EDA1-2E38-95BE-1EEF-E7BCC925E888}"/>
          </ac:spMkLst>
        </pc:spChg>
        <pc:spChg chg="add mod">
          <ac:chgData name="Dat Nguyen" userId="1d5df467-aac3-4b99-82b0-dade0df3a4f8" providerId="ADAL" clId="{3352421D-94E0-1743-A3C5-5AA99D4556C2}" dt="2023-12-20T05:06:54.116" v="790" actId="1076"/>
          <ac:spMkLst>
            <pc:docMk/>
            <pc:sldMk cId="700209266" sldId="330"/>
            <ac:spMk id="10" creationId="{6160F3EF-8935-388C-EC96-AE97F41685D9}"/>
          </ac:spMkLst>
        </pc:spChg>
        <pc:spChg chg="mod">
          <ac:chgData name="Dat Nguyen" userId="1d5df467-aac3-4b99-82b0-dade0df3a4f8" providerId="ADAL" clId="{3352421D-94E0-1743-A3C5-5AA99D4556C2}" dt="2023-12-20T05:06:38.170" v="784" actId="1076"/>
          <ac:spMkLst>
            <pc:docMk/>
            <pc:sldMk cId="700209266" sldId="330"/>
            <ac:spMk id="14" creationId="{AEC0B33A-D534-FB45-853C-AF1432B8D93B}"/>
          </ac:spMkLst>
        </pc:spChg>
        <pc:spChg chg="mod">
          <ac:chgData name="Dat Nguyen" userId="1d5df467-aac3-4b99-82b0-dade0df3a4f8" providerId="ADAL" clId="{3352421D-94E0-1743-A3C5-5AA99D4556C2}" dt="2023-12-20T05:06:33.776" v="783" actId="1037"/>
          <ac:spMkLst>
            <pc:docMk/>
            <pc:sldMk cId="700209266" sldId="330"/>
            <ac:spMk id="15" creationId="{1FAE4DA8-B75A-4049-9257-CD1F16CE2C46}"/>
          </ac:spMkLst>
        </pc:spChg>
        <pc:spChg chg="mod">
          <ac:chgData name="Dat Nguyen" userId="1d5df467-aac3-4b99-82b0-dade0df3a4f8" providerId="ADAL" clId="{3352421D-94E0-1743-A3C5-5AA99D4556C2}" dt="2023-12-20T05:06:45.778" v="788" actId="1037"/>
          <ac:spMkLst>
            <pc:docMk/>
            <pc:sldMk cId="700209266" sldId="330"/>
            <ac:spMk id="17" creationId="{8E61885E-DB83-D941-A7EE-93BC595C6D20}"/>
          </ac:spMkLst>
        </pc:spChg>
        <pc:spChg chg="mod">
          <ac:chgData name="Dat Nguyen" userId="1d5df467-aac3-4b99-82b0-dade0df3a4f8" providerId="ADAL" clId="{3352421D-94E0-1743-A3C5-5AA99D4556C2}" dt="2023-12-20T05:06:49.654" v="789" actId="1076"/>
          <ac:spMkLst>
            <pc:docMk/>
            <pc:sldMk cId="700209266" sldId="330"/>
            <ac:spMk id="18" creationId="{A704F061-70E1-6D4F-9B9A-A0A759A9D5FB}"/>
          </ac:spMkLst>
        </pc:spChg>
        <pc:graphicFrameChg chg="add del mod">
          <ac:chgData name="Dat Nguyen" userId="1d5df467-aac3-4b99-82b0-dade0df3a4f8" providerId="ADAL" clId="{3352421D-94E0-1743-A3C5-5AA99D4556C2}" dt="2023-12-20T05:50:17.643" v="1244" actId="20577"/>
          <ac:graphicFrameMkLst>
            <pc:docMk/>
            <pc:sldMk cId="700209266" sldId="330"/>
            <ac:graphicFrameMk id="20" creationId="{55B7DA05-BBA9-403A-A4F8-54AB693ADBEA}"/>
          </ac:graphicFrameMkLst>
        </pc:graphicFrameChg>
      </pc:sldChg>
      <pc:sldChg chg="add del">
        <pc:chgData name="Dat Nguyen" userId="1d5df467-aac3-4b99-82b0-dade0df3a4f8" providerId="ADAL" clId="{3352421D-94E0-1743-A3C5-5AA99D4556C2}" dt="2023-12-20T06:36:20.150" v="1246"/>
        <pc:sldMkLst>
          <pc:docMk/>
          <pc:sldMk cId="745269973" sldId="331"/>
        </pc:sldMkLst>
      </pc:sldChg>
      <pc:sldChg chg="modSp add mod modShow">
        <pc:chgData name="Dat Nguyen" userId="1d5df467-aac3-4b99-82b0-dade0df3a4f8" providerId="ADAL" clId="{3352421D-94E0-1743-A3C5-5AA99D4556C2}" dt="2023-12-20T08:38:35.760" v="1352" actId="729"/>
        <pc:sldMkLst>
          <pc:docMk/>
          <pc:sldMk cId="2552380807" sldId="331"/>
        </pc:sldMkLst>
        <pc:spChg chg="mod">
          <ac:chgData name="Dat Nguyen" userId="1d5df467-aac3-4b99-82b0-dade0df3a4f8" providerId="ADAL" clId="{3352421D-94E0-1743-A3C5-5AA99D4556C2}" dt="2023-12-20T06:36:36.089" v="1275" actId="404"/>
          <ac:spMkLst>
            <pc:docMk/>
            <pc:sldMk cId="2552380807" sldId="331"/>
            <ac:spMk id="3" creationId="{CA6023C0-6EB0-46D9-3E98-05A517E10C76}"/>
          </ac:spMkLst>
        </pc:spChg>
        <pc:spChg chg="mod">
          <ac:chgData name="Dat Nguyen" userId="1d5df467-aac3-4b99-82b0-dade0df3a4f8" providerId="ADAL" clId="{3352421D-94E0-1743-A3C5-5AA99D4556C2}" dt="2023-12-20T06:36:47.849" v="1277" actId="20577"/>
          <ac:spMkLst>
            <pc:docMk/>
            <pc:sldMk cId="2552380807" sldId="331"/>
            <ac:spMk id="6" creationId="{E9A0914B-6F3B-32CB-7C79-31B77413973C}"/>
          </ac:spMkLst>
        </pc:spChg>
        <pc:spChg chg="mod">
          <ac:chgData name="Dat Nguyen" userId="1d5df467-aac3-4b99-82b0-dade0df3a4f8" providerId="ADAL" clId="{3352421D-94E0-1743-A3C5-5AA99D4556C2}" dt="2023-12-20T06:36:52.689" v="1284" actId="20577"/>
          <ac:spMkLst>
            <pc:docMk/>
            <pc:sldMk cId="2552380807" sldId="331"/>
            <ac:spMk id="7" creationId="{FCE185F8-E80B-D77E-5B0C-343CAE0FE995}"/>
          </ac:spMkLst>
        </pc:spChg>
        <pc:spChg chg="mod">
          <ac:chgData name="Dat Nguyen" userId="1d5df467-aac3-4b99-82b0-dade0df3a4f8" providerId="ADAL" clId="{3352421D-94E0-1743-A3C5-5AA99D4556C2}" dt="2023-12-20T06:36:56.921" v="1288" actId="20577"/>
          <ac:spMkLst>
            <pc:docMk/>
            <pc:sldMk cId="2552380807" sldId="331"/>
            <ac:spMk id="8" creationId="{BADD57AD-F5AD-E2F7-698D-A3C03435C458}"/>
          </ac:spMkLst>
        </pc:spChg>
        <pc:spChg chg="mod">
          <ac:chgData name="Dat Nguyen" userId="1d5df467-aac3-4b99-82b0-dade0df3a4f8" providerId="ADAL" clId="{3352421D-94E0-1743-A3C5-5AA99D4556C2}" dt="2023-12-20T06:36:58.879" v="1296" actId="20577"/>
          <ac:spMkLst>
            <pc:docMk/>
            <pc:sldMk cId="2552380807" sldId="331"/>
            <ac:spMk id="9" creationId="{0D269845-10C4-AEF4-35DC-16C561B5C9C4}"/>
          </ac:spMkLst>
        </pc:spChg>
        <pc:picChg chg="mod modCrop">
          <ac:chgData name="Dat Nguyen" userId="1d5df467-aac3-4b99-82b0-dade0df3a4f8" providerId="ADAL" clId="{3352421D-94E0-1743-A3C5-5AA99D4556C2}" dt="2023-12-20T06:40:40.795" v="1310"/>
          <ac:picMkLst>
            <pc:docMk/>
            <pc:sldMk cId="2552380807" sldId="331"/>
            <ac:picMk id="10" creationId="{FEAE0AE0-44D9-5656-5B1C-3873BDAB4BD0}"/>
          </ac:picMkLst>
        </pc:picChg>
      </pc:sldChg>
      <pc:sldMasterChg chg="delSldLayout">
        <pc:chgData name="Dat Nguyen" userId="1d5df467-aac3-4b99-82b0-dade0df3a4f8" providerId="ADAL" clId="{3352421D-94E0-1743-A3C5-5AA99D4556C2}" dt="2023-12-20T04:53:25.731" v="290" actId="2696"/>
        <pc:sldMasterMkLst>
          <pc:docMk/>
          <pc:sldMasterMk cId="1100496593" sldId="2147483648"/>
        </pc:sldMasterMkLst>
        <pc:sldLayoutChg chg="del">
          <pc:chgData name="Dat Nguyen" userId="1d5df467-aac3-4b99-82b0-dade0df3a4f8" providerId="ADAL" clId="{3352421D-94E0-1743-A3C5-5AA99D4556C2}" dt="2023-12-20T04:53:25.731" v="290" actId="2696"/>
          <pc:sldLayoutMkLst>
            <pc:docMk/>
            <pc:sldMasterMk cId="1100496593" sldId="2147483648"/>
            <pc:sldLayoutMk cId="1184699431" sldId="214748368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4_1C016A3.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39_68C0321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444862870402079E-2"/>
          <c:y val="8.7559274871315436E-3"/>
          <c:w val="0.93633049944843849"/>
          <c:h val="0.78230351216108696"/>
        </c:manualLayout>
      </c:layout>
      <c:barChart>
        <c:barDir val="bar"/>
        <c:grouping val="clustered"/>
        <c:varyColors val="0"/>
        <c:ser>
          <c:idx val="0"/>
          <c:order val="0"/>
          <c:tx>
            <c:strRef>
              <c:f>Sheet1!$B$1</c:f>
              <c:strCache>
                <c:ptCount val="1"/>
                <c:pt idx="0">
                  <c:v>Series 3</c:v>
                </c:pt>
              </c:strCache>
            </c:strRef>
          </c:tx>
          <c:spPr>
            <a:solidFill>
              <a:schemeClr val="accent1">
                <a:lumMod val="50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2592-4004-BD06-8D41EE4E0840}"/>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2592-4004-BD06-8D41EE4E0840}"/>
            </c:ext>
          </c:extLst>
        </c:ser>
        <c:ser>
          <c:idx val="2"/>
          <c:order val="2"/>
          <c:tx>
            <c:strRef>
              <c:f>Sheet1!$D$1</c:f>
              <c:strCache>
                <c:ptCount val="1"/>
                <c:pt idx="0">
                  <c:v>Series 1</c:v>
                </c:pt>
              </c:strCache>
            </c:strRef>
          </c:tx>
          <c:spPr>
            <a:solidFill>
              <a:schemeClr val="accent2">
                <a:lumMod val="40000"/>
                <a:lumOff val="60000"/>
              </a:schemeClr>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2592-4004-BD06-8D41EE4E0840}"/>
            </c:ext>
          </c:extLst>
        </c:ser>
        <c:dLbls>
          <c:showLegendKey val="0"/>
          <c:showVal val="0"/>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j-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j-lt"/>
                <a:ea typeface="+mn-ea"/>
                <a:cs typeface="+mn-cs"/>
              </a:defRPr>
            </a:pPr>
            <a:endParaRPr lang="en-US"/>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400" b="0" i="0" u="none" strike="noStrike" kern="1200" spc="100" baseline="0">
                <a:solidFill>
                  <a:schemeClr val="bg1"/>
                </a:solidFill>
                <a:latin typeface="+mn-lt"/>
                <a:ea typeface="+mn-ea"/>
                <a:cs typeface="+mn-cs"/>
              </a:defRPr>
            </a:pPr>
            <a:endParaRPr lang="en-US"/>
          </a:p>
        </c:txPr>
      </c:legendEntry>
      <c:legendEntry>
        <c:idx val="1"/>
        <c:txPr>
          <a:bodyPr rot="0" spcFirstLastPara="1" vertOverflow="ellipsis" vert="horz" wrap="square" anchor="ctr" anchorCtr="1"/>
          <a:lstStyle/>
          <a:p>
            <a:pPr>
              <a:defRPr sz="1400" b="0" i="0" u="none" strike="noStrike" kern="1200" spc="100" baseline="0">
                <a:solidFill>
                  <a:schemeClr val="bg1"/>
                </a:solidFill>
                <a:latin typeface="+mn-lt"/>
                <a:ea typeface="+mn-ea"/>
                <a:cs typeface="+mn-cs"/>
              </a:defRPr>
            </a:pPr>
            <a:endParaRPr lang="en-US"/>
          </a:p>
        </c:txPr>
      </c:legendEntry>
      <c:legendEntry>
        <c:idx val="2"/>
        <c:txPr>
          <a:bodyPr rot="0" spcFirstLastPara="1" vertOverflow="ellipsis" vert="horz" wrap="square" anchor="ctr" anchorCtr="1"/>
          <a:lstStyle/>
          <a:p>
            <a:pPr>
              <a:defRPr sz="1400" b="0" i="0" u="none" strike="noStrike" kern="1200" spc="100" baseline="0">
                <a:solidFill>
                  <a:schemeClr val="bg1"/>
                </a:solidFill>
                <a:latin typeface="+mn-lt"/>
                <a:ea typeface="+mn-ea"/>
                <a:cs typeface="+mn-cs"/>
              </a:defRPr>
            </a:pPr>
            <a:endParaRPr lang="en-US"/>
          </a:p>
        </c:txPr>
      </c:legendEntry>
      <c:layout>
        <c:manualLayout>
          <c:xMode val="edge"/>
          <c:yMode val="edge"/>
          <c:x val="0.34406415230704862"/>
          <c:y val="0.93237068690136227"/>
          <c:w val="0.31187169538590287"/>
          <c:h val="6.76293130986377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spc="8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813A-403C-9184-9A30FFDF707F}"/>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spc="8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813A-403C-9184-9A30FFDF707F}"/>
            </c:ext>
          </c:extLst>
        </c:ser>
        <c:ser>
          <c:idx val="2"/>
          <c:order val="2"/>
          <c:tx>
            <c:strRef>
              <c:f>Sheet1!$D$1</c:f>
              <c:strCache>
                <c:ptCount val="1"/>
                <c:pt idx="0">
                  <c:v>Series 1</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spc="8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2-813A-403C-9184-9A30FFDF707F}"/>
            </c:ext>
          </c:extLst>
        </c:ser>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spc="80" baseline="0">
                <a:solidFill>
                  <a:schemeClr val="bg1"/>
                </a:solidFill>
                <a:latin typeface="Source Sans Pro" panose="020B0503030403020204" pitchFamily="34" charset="0"/>
                <a:ea typeface="Source Sans Pro" panose="020B0503030403020204" pitchFamily="34" charset="0"/>
                <a:cs typeface="+mn-cs"/>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spc="80" baseline="0">
                <a:solidFill>
                  <a:schemeClr val="bg1"/>
                </a:solidFill>
                <a:latin typeface="Source Sans Pro" panose="020B0503030403020204" pitchFamily="34" charset="0"/>
                <a:ea typeface="Source Sans Pro" panose="020B0503030403020204" pitchFamily="34" charset="0"/>
                <a:cs typeface="+mn-cs"/>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spc="80" baseline="0">
              <a:solidFill>
                <a:schemeClr val="bg1"/>
              </a:solidFill>
              <a:latin typeface="Source Sans Pro" panose="020B0503030403020204" pitchFamily="34" charset="0"/>
              <a:ea typeface="Source Sans Pro" panose="020B0503030403020204" pitchFamily="34"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2" loCatId="list" qsTypeId="urn:microsoft.com/office/officeart/2005/8/quickstyle/simple1" qsCatId="simple" csTypeId="urn:microsoft.com/office/officeart/2005/8/colors/colorful1" csCatId="colorful" phldr="1"/>
      <dgm:spPr/>
      <dgm:t>
        <a:bodyPr/>
        <a:lstStyle/>
        <a:p>
          <a:endParaRPr lang="en-US"/>
        </a:p>
      </dgm:t>
    </dgm:pt>
    <dgm:pt modelId="{CEA68BC1-0214-475A-AAEB-F2C106BEDF3D}">
      <dgm:prSet custT="1"/>
      <dgm:spPr/>
      <dgm:t>
        <a:bodyPr rIns="365760" anchor="ctr"/>
        <a:lstStyle/>
        <a:p>
          <a:r>
            <a:rPr lang="en-US" sz="1400" spc="0">
              <a:solidFill>
                <a:schemeClr val="accent2"/>
              </a:solidFill>
              <a:latin typeface="Avenir Next LT Pro" panose="020B0504020202020204" pitchFamily="34" charset="77"/>
              <a:ea typeface="Calibri" charset="0"/>
              <a:cs typeface="Calibri" charset="0"/>
            </a:rPr>
            <a:t>PLANNING</a:t>
          </a:r>
          <a:endParaRPr lang="en-US" sz="1400" spc="0">
            <a:solidFill>
              <a:schemeClr val="accent2"/>
            </a:solidFill>
            <a:latin typeface="Avenir Next LT Pro" panose="020B0504020202020204" pitchFamily="34" charset="77"/>
          </a:endParaRPr>
        </a:p>
      </dgm:t>
    </dgm:pt>
    <dgm:pt modelId="{D39F5498-D166-4D4F-959E-220D13F281F2}" type="parTrans" cxnId="{4A7F6715-186E-49A7-B901-131CC9610C6D}">
      <dgm:prSet/>
      <dgm:spPr/>
      <dgm:t>
        <a:bodyPr/>
        <a:lstStyle/>
        <a:p>
          <a:endParaRPr lang="en-US"/>
        </a:p>
      </dgm:t>
    </dgm:pt>
    <dgm:pt modelId="{D52D63DB-7300-43C9-9B4D-DCAB119753ED}" type="sibTrans" cxnId="{4A7F6715-186E-49A7-B901-131CC9610C6D}">
      <dgm:prSet/>
      <dgm:spPr/>
      <dgm:t>
        <a:bodyPr/>
        <a:lstStyle/>
        <a:p>
          <a:endParaRPr lang="en-US"/>
        </a:p>
      </dgm:t>
    </dgm:pt>
    <dgm:pt modelId="{6E78410F-604C-43A6-A991-1F6A0685C76E}">
      <dgm:prSet custT="1"/>
      <dgm:spPr>
        <a:solidFill>
          <a:schemeClr val="accent2">
            <a:lumMod val="75000"/>
            <a:alpha val="90000"/>
          </a:schemeClr>
        </a:solidFill>
        <a:ln>
          <a:noFill/>
        </a:ln>
      </dgm:spPr>
      <dgm:t>
        <a:bodyPr lIns="182880" tIns="365760" rIns="182880" bIns="182880" anchor="t" anchorCtr="0"/>
        <a:lstStyle/>
        <a:p>
          <a:pPr marL="0">
            <a:lnSpc>
              <a:spcPct val="100000"/>
            </a:lnSpc>
            <a:buNone/>
          </a:pPr>
          <a:r>
            <a:rPr lang="en-US" sz="1600">
              <a:latin typeface="Bodoni MT" panose="02070603080606020203" pitchFamily="18" charset="77"/>
              <a:ea typeface="Calibri" charset="0"/>
              <a:cs typeface="Calibri" charset="0"/>
            </a:rPr>
            <a:t>User analysis</a:t>
          </a:r>
        </a:p>
      </dgm:t>
    </dgm:pt>
    <dgm:pt modelId="{B87758DC-95B9-415D-8FA2-3A592F03EEB6}" type="parTrans" cxnId="{E6E94786-140A-4645-ACBD-B11A56308E02}">
      <dgm:prSet/>
      <dgm:spPr/>
      <dgm:t>
        <a:bodyPr/>
        <a:lstStyle/>
        <a:p>
          <a:endParaRPr lang="en-US"/>
        </a:p>
      </dgm:t>
    </dgm:pt>
    <dgm:pt modelId="{81ADE71D-3BBC-45B9-8FE7-89C53F21FB8E}" type="sibTrans" cxnId="{E6E94786-140A-4645-ACBD-B11A56308E02}">
      <dgm:prSet/>
      <dgm:spPr/>
      <dgm:t>
        <a:bodyPr/>
        <a:lstStyle/>
        <a:p>
          <a:endParaRPr lang="en-US"/>
        </a:p>
      </dgm:t>
    </dgm:pt>
    <dgm:pt modelId="{57B30C7E-2C98-474C-972A-4A9F013596F6}">
      <dgm:prSet custT="1"/>
      <dgm:spPr/>
      <dgm:t>
        <a:bodyPr rIns="365760" anchor="ctr"/>
        <a:lstStyle/>
        <a:p>
          <a:r>
            <a:rPr lang="en-US" sz="1400">
              <a:solidFill>
                <a:schemeClr val="accent3"/>
              </a:solidFill>
              <a:latin typeface="Avenir Next LT Pro" panose="020B0504020202020204" pitchFamily="34" charset="77"/>
              <a:ea typeface="Calibri" charset="0"/>
              <a:cs typeface="Calibri" charset="0"/>
            </a:rPr>
            <a:t>PROTOTYPING</a:t>
          </a:r>
        </a:p>
      </dgm:t>
    </dgm:pt>
    <dgm:pt modelId="{3C56CB1B-7905-41E8-90E6-A55A14BA7821}" type="parTrans" cxnId="{13126A2F-129D-4762-93CF-9798949EB589}">
      <dgm:prSet/>
      <dgm:spPr/>
      <dgm:t>
        <a:bodyPr/>
        <a:lstStyle/>
        <a:p>
          <a:endParaRPr lang="en-US"/>
        </a:p>
      </dgm:t>
    </dgm:pt>
    <dgm:pt modelId="{7F14057D-1A20-4F64-A110-C77AC5F00602}" type="sibTrans" cxnId="{13126A2F-129D-4762-93CF-9798949EB589}">
      <dgm:prSet/>
      <dgm:spPr/>
      <dgm:t>
        <a:bodyPr/>
        <a:lstStyle/>
        <a:p>
          <a:endParaRPr lang="en-US"/>
        </a:p>
      </dgm:t>
    </dgm:pt>
    <dgm:pt modelId="{B45FF3C1-5A75-4E4C-B2B6-84B0FAC421C2}">
      <dgm:prSet custT="1"/>
      <dgm:spPr>
        <a:solidFill>
          <a:schemeClr val="accent3">
            <a:lumMod val="75000"/>
            <a:alpha val="90000"/>
          </a:schemeClr>
        </a:solidFill>
        <a:ln>
          <a:noFill/>
        </a:ln>
      </dgm:spPr>
      <dgm:t>
        <a:bodyPr lIns="182880" tIns="365760" rIns="182880" bIns="182880" anchor="t" anchorCtr="0"/>
        <a:lstStyle/>
        <a:p>
          <a:pPr marL="0">
            <a:lnSpc>
              <a:spcPct val="100000"/>
            </a:lnSpc>
            <a:buNone/>
          </a:pPr>
          <a:r>
            <a:rPr lang="en-US" sz="1600">
              <a:latin typeface="Bodoni MT" panose="02070603080606020203" pitchFamily="18" charset="77"/>
              <a:ea typeface="Calibri" charset="0"/>
              <a:cs typeface="Calibri" charset="0"/>
            </a:rPr>
            <a:t>Collect data</a:t>
          </a:r>
        </a:p>
      </dgm:t>
    </dgm:pt>
    <dgm:pt modelId="{34A81C80-FF70-48EA-B442-BDB1EF403754}" type="parTrans" cxnId="{D6AF6FC0-4B56-4246-AC09-69D41F1CFC6B}">
      <dgm:prSet/>
      <dgm:spPr/>
      <dgm:t>
        <a:bodyPr/>
        <a:lstStyle/>
        <a:p>
          <a:endParaRPr lang="en-US"/>
        </a:p>
      </dgm:t>
    </dgm:pt>
    <dgm:pt modelId="{5B9815BA-8A8F-4251-B182-AD39A4FE26DD}" type="sibTrans" cxnId="{D6AF6FC0-4B56-4246-AC09-69D41F1CFC6B}">
      <dgm:prSet/>
      <dgm:spPr/>
      <dgm:t>
        <a:bodyPr/>
        <a:lstStyle/>
        <a:p>
          <a:endParaRPr lang="en-US"/>
        </a:p>
      </dgm:t>
    </dgm:pt>
    <dgm:pt modelId="{0A954AA6-C6B0-4271-8792-CCCE30CE7D69}">
      <dgm:prSet custT="1"/>
      <dgm:spPr/>
      <dgm:t>
        <a:bodyPr rIns="365760" anchor="ctr"/>
        <a:lstStyle/>
        <a:p>
          <a:r>
            <a:rPr lang="en-US" sz="1400">
              <a:solidFill>
                <a:schemeClr val="accent4"/>
              </a:solidFill>
              <a:latin typeface="Avenir Next LT Pro" panose="020B0504020202020204" pitchFamily="34" charset="77"/>
              <a:ea typeface="Calibri" charset="0"/>
              <a:cs typeface="Calibri" charset="0"/>
            </a:rPr>
            <a:t>USER TESTING</a:t>
          </a:r>
        </a:p>
      </dgm:t>
    </dgm:pt>
    <dgm:pt modelId="{81CA91A9-12C9-4000-A833-6528B617CCA1}" type="parTrans" cxnId="{61DE8435-87FC-4ED8-A1D9-A0E36224C192}">
      <dgm:prSet/>
      <dgm:spPr/>
      <dgm:t>
        <a:bodyPr/>
        <a:lstStyle/>
        <a:p>
          <a:endParaRPr lang="en-US"/>
        </a:p>
      </dgm:t>
    </dgm:pt>
    <dgm:pt modelId="{7635DF39-FFCE-4F67-A43A-C3F7B847830D}" type="sibTrans" cxnId="{61DE8435-87FC-4ED8-A1D9-A0E36224C192}">
      <dgm:prSet/>
      <dgm:spPr/>
      <dgm:t>
        <a:bodyPr/>
        <a:lstStyle/>
        <a:p>
          <a:endParaRPr lang="en-US"/>
        </a:p>
      </dgm:t>
    </dgm:pt>
    <dgm:pt modelId="{838BD54C-88AD-40D7-AF5F-AB65EB0898A5}">
      <dgm:prSet custT="1"/>
      <dgm:spPr>
        <a:solidFill>
          <a:schemeClr val="accent4">
            <a:lumMod val="75000"/>
            <a:alpha val="90000"/>
          </a:schemeClr>
        </a:solidFill>
        <a:ln>
          <a:noFill/>
        </a:ln>
      </dgm:spPr>
      <dgm:t>
        <a:bodyPr lIns="182880" tIns="365760" rIns="182880" bIns="182880" anchor="t" anchorCtr="0"/>
        <a:lstStyle/>
        <a:p>
          <a:pPr marL="0">
            <a:lnSpc>
              <a:spcPct val="100000"/>
            </a:lnSpc>
            <a:buNone/>
          </a:pPr>
          <a:r>
            <a:rPr lang="en-US" sz="1600" b="0" i="0">
              <a:latin typeface="Bodoni MT" panose="02070603080606020203" pitchFamily="18" charset="77"/>
            </a:rPr>
            <a:t>Questionnaire design</a:t>
          </a:r>
          <a:endParaRPr lang="en-US" sz="1600">
            <a:latin typeface="Bodoni MT" panose="02070603080606020203" pitchFamily="18" charset="77"/>
            <a:ea typeface="Calibri" charset="0"/>
            <a:cs typeface="Calibri" charset="0"/>
          </a:endParaRPr>
        </a:p>
      </dgm:t>
    </dgm:pt>
    <dgm:pt modelId="{FD106F30-FED7-4A4D-9063-A51FC1861B8D}" type="parTrans" cxnId="{122438FB-0EB1-4DC7-B97A-C5EDE3236321}">
      <dgm:prSet/>
      <dgm:spPr/>
      <dgm:t>
        <a:bodyPr/>
        <a:lstStyle/>
        <a:p>
          <a:endParaRPr lang="en-US"/>
        </a:p>
      </dgm:t>
    </dgm:pt>
    <dgm:pt modelId="{C5AC6457-3C00-4583-9061-8DA5017D63FF}" type="sibTrans" cxnId="{122438FB-0EB1-4DC7-B97A-C5EDE3236321}">
      <dgm:prSet/>
      <dgm:spPr/>
      <dgm:t>
        <a:bodyPr/>
        <a:lstStyle/>
        <a:p>
          <a:endParaRPr lang="en-US"/>
        </a:p>
      </dgm:t>
    </dgm:pt>
    <dgm:pt modelId="{1E1BD5C7-7E98-4E9C-980A-6231C710F86D}">
      <dgm:prSet custT="1"/>
      <dgm:spPr>
        <a:noFill/>
        <a:ln>
          <a:noFill/>
        </a:ln>
      </dgm:spPr>
      <dgm:t>
        <a:bodyPr rIns="365760" anchor="ctr"/>
        <a:lstStyle/>
        <a:p>
          <a:r>
            <a:rPr lang="en-US" sz="1400">
              <a:solidFill>
                <a:schemeClr val="bg2"/>
              </a:solidFill>
              <a:latin typeface="Avenir Next LT Pro" panose="020B0504020202020204" pitchFamily="34" charset="77"/>
              <a:ea typeface="Calibri" charset="0"/>
              <a:cs typeface="Calibri" charset="0"/>
            </a:rPr>
            <a:t>DEVELOPING</a:t>
          </a:r>
        </a:p>
      </dgm:t>
    </dgm:pt>
    <dgm:pt modelId="{63D0BD99-D324-4743-A063-0F16264E6A03}" type="parTrans" cxnId="{F291143C-5080-4FD6-BEEA-B126FBAFEC70}">
      <dgm:prSet/>
      <dgm:spPr/>
      <dgm:t>
        <a:bodyPr/>
        <a:lstStyle/>
        <a:p>
          <a:endParaRPr lang="en-US"/>
        </a:p>
      </dgm:t>
    </dgm:pt>
    <dgm:pt modelId="{BDC49242-DD3A-494A-A4AF-E750AD6D3DAB}" type="sibTrans" cxnId="{F291143C-5080-4FD6-BEEA-B126FBAFEC70}">
      <dgm:prSet/>
      <dgm:spPr/>
      <dgm:t>
        <a:bodyPr/>
        <a:lstStyle/>
        <a:p>
          <a:endParaRPr lang="en-US"/>
        </a:p>
      </dgm:t>
    </dgm:pt>
    <dgm:pt modelId="{A0B60079-4AAF-49AC-8F08-8A2DFAEE29DB}">
      <dgm:prSet custT="1"/>
      <dgm:spPr>
        <a:solidFill>
          <a:schemeClr val="bg2">
            <a:lumMod val="75000"/>
            <a:alpha val="90000"/>
          </a:schemeClr>
        </a:solidFill>
        <a:ln>
          <a:noFill/>
        </a:ln>
      </dgm:spPr>
      <dgm:t>
        <a:bodyPr lIns="182880" tIns="365760" rIns="182880" bIns="182880" anchor="t" anchorCtr="0"/>
        <a:lstStyle/>
        <a:p>
          <a:pPr marL="0">
            <a:lnSpc>
              <a:spcPct val="100000"/>
            </a:lnSpc>
            <a:buNone/>
          </a:pPr>
          <a:r>
            <a:rPr lang="en-US" sz="1600" b="0" i="0">
              <a:latin typeface="Bodoni MT" panose="02070603080606020203" pitchFamily="18" charset="77"/>
            </a:rPr>
            <a:t>Adjustments</a:t>
          </a:r>
          <a:endParaRPr lang="en-US" sz="1600">
            <a:latin typeface="Bodoni MT" panose="02070603080606020203" pitchFamily="18" charset="77"/>
            <a:ea typeface="Calibri" charset="0"/>
            <a:cs typeface="Calibri" charset="0"/>
          </a:endParaRPr>
        </a:p>
      </dgm:t>
    </dgm:pt>
    <dgm:pt modelId="{94E190C2-DE76-4E92-9B8B-12C8AC85398D}" type="parTrans" cxnId="{DA65D739-98AB-49B5-B28F-78D06B43157F}">
      <dgm:prSet/>
      <dgm:spPr/>
      <dgm:t>
        <a:bodyPr/>
        <a:lstStyle/>
        <a:p>
          <a:endParaRPr lang="en-US"/>
        </a:p>
      </dgm:t>
    </dgm:pt>
    <dgm:pt modelId="{B3783AFC-A7BD-4A0E-8A53-49FBB33EB50F}" type="sibTrans" cxnId="{DA65D739-98AB-49B5-B28F-78D06B43157F}">
      <dgm:prSet/>
      <dgm:spPr/>
      <dgm:t>
        <a:bodyPr/>
        <a:lstStyle/>
        <a:p>
          <a:endParaRPr lang="en-US"/>
        </a:p>
      </dgm:t>
    </dgm:pt>
    <dgm:pt modelId="{13416990-6629-4AE4-B0B2-7DE8418884DB}">
      <dgm:prSet custT="1"/>
      <dgm:spPr/>
      <dgm:t>
        <a:bodyPr rIns="365760" anchor="ctr" anchorCtr="0"/>
        <a:lstStyle/>
        <a:p>
          <a:r>
            <a:rPr lang="en-US" sz="1400">
              <a:solidFill>
                <a:schemeClr val="accent6"/>
              </a:solidFill>
              <a:latin typeface="Avenir Next LT Pro" panose="020B0504020202020204" pitchFamily="34" charset="77"/>
              <a:ea typeface="Calibri" charset="0"/>
              <a:cs typeface="Calibri" charset="0"/>
            </a:rPr>
            <a:t>LAUNCH</a:t>
          </a:r>
        </a:p>
      </dgm:t>
    </dgm:pt>
    <dgm:pt modelId="{180D8207-97DB-48B4-AFB6-E1571502D51D}" type="parTrans" cxnId="{88C7DEFE-ACEF-4A9F-B154-781CBBFCBE18}">
      <dgm:prSet/>
      <dgm:spPr/>
      <dgm:t>
        <a:bodyPr/>
        <a:lstStyle/>
        <a:p>
          <a:endParaRPr lang="en-US"/>
        </a:p>
      </dgm:t>
    </dgm:pt>
    <dgm:pt modelId="{355D6E8A-518E-4B49-955A-8C7CE0CBDA24}" type="sibTrans" cxnId="{88C7DEFE-ACEF-4A9F-B154-781CBBFCBE18}">
      <dgm:prSet/>
      <dgm:spPr/>
      <dgm:t>
        <a:bodyPr/>
        <a:lstStyle/>
        <a:p>
          <a:endParaRPr lang="en-US"/>
        </a:p>
      </dgm:t>
    </dgm:pt>
    <dgm:pt modelId="{8FE81FEC-2664-411F-AEB3-065F29F52751}">
      <dgm:prSet custT="1"/>
      <dgm:spPr>
        <a:solidFill>
          <a:schemeClr val="accent6">
            <a:lumMod val="75000"/>
            <a:alpha val="90000"/>
          </a:schemeClr>
        </a:solidFill>
        <a:ln>
          <a:noFill/>
        </a:ln>
      </dgm:spPr>
      <dgm:t>
        <a:bodyPr lIns="182880" tIns="365760" rIns="182880" bIns="182880" anchor="t" anchorCtr="0"/>
        <a:lstStyle/>
        <a:p>
          <a:pPr marL="0">
            <a:lnSpc>
              <a:spcPct val="100000"/>
            </a:lnSpc>
            <a:buNone/>
          </a:pPr>
          <a:r>
            <a:rPr lang="en-US" sz="1600" b="0" i="0">
              <a:latin typeface="Bodoni MT" panose="02070603080606020203" pitchFamily="18" charset="77"/>
            </a:rPr>
            <a:t>Deploy</a:t>
          </a:r>
          <a:endParaRPr lang="en-US" sz="1600">
            <a:latin typeface="Bodoni MT" panose="02070603080606020203" pitchFamily="18" charset="77"/>
            <a:ea typeface="Calibri" charset="0"/>
            <a:cs typeface="Calibri" charset="0"/>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C0195C8D-24C4-8A4A-86D6-C71B734B20C5}">
      <dgm:prSet custT="1"/>
      <dgm:spPr>
        <a:solidFill>
          <a:schemeClr val="accent2">
            <a:lumMod val="75000"/>
            <a:alpha val="90000"/>
          </a:schemeClr>
        </a:solidFill>
        <a:ln>
          <a:noFill/>
        </a:ln>
      </dgm:spPr>
      <dgm:t>
        <a:bodyPr lIns="182880" tIns="365760" rIns="182880" bIns="182880" anchor="t" anchorCtr="0"/>
        <a:lstStyle/>
        <a:p>
          <a:pPr marL="0">
            <a:lnSpc>
              <a:spcPct val="100000"/>
            </a:lnSpc>
            <a:buNone/>
          </a:pPr>
          <a:r>
            <a:rPr lang="en-US" sz="1600">
              <a:latin typeface="Bodoni MT" panose="02070603080606020203" pitchFamily="18" charset="77"/>
              <a:ea typeface="Calibri" charset="0"/>
              <a:cs typeface="Calibri" charset="0"/>
            </a:rPr>
            <a:t>Literature review</a:t>
          </a:r>
        </a:p>
      </dgm:t>
    </dgm:pt>
    <dgm:pt modelId="{7C9C7AC5-882D-B045-A0DD-05E1B64CCA46}" type="parTrans" cxnId="{224649D0-E97D-EE48-8DDC-70DC74A6213A}">
      <dgm:prSet/>
      <dgm:spPr/>
      <dgm:t>
        <a:bodyPr/>
        <a:lstStyle/>
        <a:p>
          <a:endParaRPr lang="en-US"/>
        </a:p>
      </dgm:t>
    </dgm:pt>
    <dgm:pt modelId="{8BC3DFA7-D004-B347-8C13-7F3AC4DBC285}" type="sibTrans" cxnId="{224649D0-E97D-EE48-8DDC-70DC74A6213A}">
      <dgm:prSet/>
      <dgm:spPr/>
      <dgm:t>
        <a:bodyPr/>
        <a:lstStyle/>
        <a:p>
          <a:endParaRPr lang="en-US"/>
        </a:p>
      </dgm:t>
    </dgm:pt>
    <dgm:pt modelId="{FA249F14-3CFE-0446-A410-FAB69557F20C}">
      <dgm:prSet custT="1"/>
      <dgm:spPr>
        <a:solidFill>
          <a:schemeClr val="accent2">
            <a:lumMod val="75000"/>
            <a:alpha val="90000"/>
          </a:schemeClr>
        </a:solidFill>
        <a:ln>
          <a:noFill/>
        </a:ln>
      </dgm:spPr>
      <dgm:t>
        <a:bodyPr lIns="182880" tIns="365760" rIns="182880" bIns="182880" anchor="t" anchorCtr="0"/>
        <a:lstStyle/>
        <a:p>
          <a:pPr marL="0">
            <a:lnSpc>
              <a:spcPct val="100000"/>
            </a:lnSpc>
            <a:buNone/>
          </a:pPr>
          <a:r>
            <a:rPr lang="en-US" sz="1600">
              <a:latin typeface="Bodoni MT" panose="02070603080606020203" pitchFamily="18" charset="77"/>
              <a:ea typeface="Calibri" charset="0"/>
              <a:cs typeface="Calibri" charset="0"/>
            </a:rPr>
            <a:t>Specifications </a:t>
          </a:r>
        </a:p>
      </dgm:t>
    </dgm:pt>
    <dgm:pt modelId="{9AA469B6-29B5-AA4F-946E-E51CCC38CC78}" type="parTrans" cxnId="{69939592-708D-5344-B2FA-5C9FF7AEECAA}">
      <dgm:prSet/>
      <dgm:spPr/>
      <dgm:t>
        <a:bodyPr/>
        <a:lstStyle/>
        <a:p>
          <a:endParaRPr lang="en-US"/>
        </a:p>
      </dgm:t>
    </dgm:pt>
    <dgm:pt modelId="{0B2BFA02-9C84-BD49-BB5D-4A11B3AC6E19}" type="sibTrans" cxnId="{69939592-708D-5344-B2FA-5C9FF7AEECAA}">
      <dgm:prSet/>
      <dgm:spPr/>
      <dgm:t>
        <a:bodyPr/>
        <a:lstStyle/>
        <a:p>
          <a:endParaRPr lang="en-US"/>
        </a:p>
      </dgm:t>
    </dgm:pt>
    <dgm:pt modelId="{81815C85-02D2-6A43-9D95-1CEBADFC8665}">
      <dgm:prSet custT="1"/>
      <dgm:spPr>
        <a:solidFill>
          <a:schemeClr val="accent3">
            <a:lumMod val="75000"/>
            <a:alpha val="90000"/>
          </a:schemeClr>
        </a:solidFill>
        <a:ln>
          <a:noFill/>
        </a:ln>
      </dgm:spPr>
      <dgm:t>
        <a:bodyPr lIns="182880" tIns="365760" rIns="182880" bIns="182880" anchor="t" anchorCtr="0"/>
        <a:lstStyle/>
        <a:p>
          <a:pPr marL="0">
            <a:lnSpc>
              <a:spcPct val="100000"/>
            </a:lnSpc>
            <a:buNone/>
          </a:pPr>
          <a:r>
            <a:rPr lang="en-US" sz="1600">
              <a:latin typeface="Bodoni MT" panose="02070603080606020203" pitchFamily="18" charset="77"/>
              <a:ea typeface="Calibri" charset="0"/>
              <a:cs typeface="Calibri" charset="0"/>
            </a:rPr>
            <a:t>Data mining</a:t>
          </a:r>
        </a:p>
      </dgm:t>
    </dgm:pt>
    <dgm:pt modelId="{AAA13928-D37F-DF4D-B87C-1A6145709A91}" type="parTrans" cxnId="{F6D5B552-65BF-E340-9D15-083DA5703B1C}">
      <dgm:prSet/>
      <dgm:spPr/>
      <dgm:t>
        <a:bodyPr/>
        <a:lstStyle/>
        <a:p>
          <a:endParaRPr lang="en-US"/>
        </a:p>
      </dgm:t>
    </dgm:pt>
    <dgm:pt modelId="{AE948FAA-4FAB-784A-844A-1431C2A50771}" type="sibTrans" cxnId="{F6D5B552-65BF-E340-9D15-083DA5703B1C}">
      <dgm:prSet/>
      <dgm:spPr/>
      <dgm:t>
        <a:bodyPr/>
        <a:lstStyle/>
        <a:p>
          <a:endParaRPr lang="en-US"/>
        </a:p>
      </dgm:t>
    </dgm:pt>
    <dgm:pt modelId="{B527CC11-D9CC-2744-9954-1ED7529F0DF2}">
      <dgm:prSet custT="1"/>
      <dgm:spPr>
        <a:solidFill>
          <a:schemeClr val="accent3">
            <a:lumMod val="75000"/>
            <a:alpha val="90000"/>
          </a:schemeClr>
        </a:solidFill>
        <a:ln>
          <a:noFill/>
        </a:ln>
      </dgm:spPr>
      <dgm:t>
        <a:bodyPr lIns="182880" tIns="365760" rIns="182880" bIns="182880" anchor="t" anchorCtr="0"/>
        <a:lstStyle/>
        <a:p>
          <a:pPr marL="0">
            <a:lnSpc>
              <a:spcPct val="100000"/>
            </a:lnSpc>
            <a:buNone/>
          </a:pPr>
          <a:r>
            <a:rPr lang="en-US" sz="1600">
              <a:latin typeface="Bodoni MT" panose="02070603080606020203" pitchFamily="18" charset="77"/>
              <a:ea typeface="Calibri" charset="0"/>
              <a:cs typeface="Calibri" charset="0"/>
            </a:rPr>
            <a:t>Components testing</a:t>
          </a:r>
        </a:p>
      </dgm:t>
    </dgm:pt>
    <dgm:pt modelId="{61382B1E-4509-8B46-8619-C6EF0E84C588}" type="parTrans" cxnId="{0A88D122-B6BB-B240-BD22-DCDC8B5E0CE9}">
      <dgm:prSet/>
      <dgm:spPr/>
      <dgm:t>
        <a:bodyPr/>
        <a:lstStyle/>
        <a:p>
          <a:endParaRPr lang="en-US"/>
        </a:p>
      </dgm:t>
    </dgm:pt>
    <dgm:pt modelId="{7983C1EB-2E46-1B4B-A044-865F1EA657A1}" type="sibTrans" cxnId="{0A88D122-B6BB-B240-BD22-DCDC8B5E0CE9}">
      <dgm:prSet/>
      <dgm:spPr/>
      <dgm:t>
        <a:bodyPr/>
        <a:lstStyle/>
        <a:p>
          <a:endParaRPr lang="en-US"/>
        </a:p>
      </dgm:t>
    </dgm:pt>
    <dgm:pt modelId="{E96C28B4-E14F-4F48-A8FA-3CBBA0E7D596}">
      <dgm:prSet custT="1"/>
      <dgm:spPr>
        <a:solidFill>
          <a:schemeClr val="accent4">
            <a:lumMod val="75000"/>
            <a:alpha val="90000"/>
          </a:schemeClr>
        </a:solidFill>
        <a:ln>
          <a:noFill/>
        </a:ln>
      </dgm:spPr>
      <dgm:t>
        <a:bodyPr lIns="182880" tIns="365760" rIns="182880" bIns="182880" anchor="t" anchorCtr="0"/>
        <a:lstStyle/>
        <a:p>
          <a:pPr marL="0">
            <a:lnSpc>
              <a:spcPct val="100000"/>
            </a:lnSpc>
            <a:buNone/>
          </a:pPr>
          <a:r>
            <a:rPr lang="en-US" sz="1600">
              <a:latin typeface="Bodoni MT" panose="02070603080606020203" pitchFamily="18" charset="77"/>
              <a:ea typeface="Calibri" charset="0"/>
              <a:cs typeface="Calibri" charset="0"/>
            </a:rPr>
            <a:t>Conduct survey</a:t>
          </a:r>
        </a:p>
      </dgm:t>
    </dgm:pt>
    <dgm:pt modelId="{40B3C2DA-46F7-6147-BC81-2641F818B47A}" type="parTrans" cxnId="{D30CE6C6-0BB8-DD4B-995A-00B6F6ADD022}">
      <dgm:prSet/>
      <dgm:spPr/>
      <dgm:t>
        <a:bodyPr/>
        <a:lstStyle/>
        <a:p>
          <a:endParaRPr lang="en-US"/>
        </a:p>
      </dgm:t>
    </dgm:pt>
    <dgm:pt modelId="{38ADDAF8-0F3A-1B4C-937A-63A8C45725CA}" type="sibTrans" cxnId="{D30CE6C6-0BB8-DD4B-995A-00B6F6ADD022}">
      <dgm:prSet/>
      <dgm:spPr/>
      <dgm:t>
        <a:bodyPr/>
        <a:lstStyle/>
        <a:p>
          <a:endParaRPr lang="en-US"/>
        </a:p>
      </dgm:t>
    </dgm:pt>
    <dgm:pt modelId="{676E00A2-CA66-A047-9C09-E78542C26924}">
      <dgm:prSet custT="1"/>
      <dgm:spPr>
        <a:solidFill>
          <a:schemeClr val="accent4">
            <a:lumMod val="75000"/>
            <a:alpha val="90000"/>
          </a:schemeClr>
        </a:solidFill>
        <a:ln>
          <a:noFill/>
        </a:ln>
      </dgm:spPr>
      <dgm:t>
        <a:bodyPr lIns="182880" tIns="365760" rIns="182880" bIns="182880" anchor="t" anchorCtr="0"/>
        <a:lstStyle/>
        <a:p>
          <a:pPr marL="0">
            <a:lnSpc>
              <a:spcPct val="100000"/>
            </a:lnSpc>
            <a:buNone/>
          </a:pPr>
          <a:r>
            <a:rPr lang="en-US" sz="1600">
              <a:latin typeface="Bodoni MT" panose="02070603080606020203" pitchFamily="18" charset="77"/>
              <a:ea typeface="Calibri" charset="0"/>
              <a:cs typeface="Calibri" charset="0"/>
            </a:rPr>
            <a:t>Result analysis</a:t>
          </a:r>
        </a:p>
      </dgm:t>
    </dgm:pt>
    <dgm:pt modelId="{B165F790-B8B4-6943-962B-DAF6E396FC99}" type="parTrans" cxnId="{07ABBE42-B5DD-FA44-B024-2E47AD00277D}">
      <dgm:prSet/>
      <dgm:spPr/>
      <dgm:t>
        <a:bodyPr/>
        <a:lstStyle/>
        <a:p>
          <a:endParaRPr lang="en-US"/>
        </a:p>
      </dgm:t>
    </dgm:pt>
    <dgm:pt modelId="{7BE45673-B649-164C-AC55-7F42AC512443}" type="sibTrans" cxnId="{07ABBE42-B5DD-FA44-B024-2E47AD00277D}">
      <dgm:prSet/>
      <dgm:spPr/>
      <dgm:t>
        <a:bodyPr/>
        <a:lstStyle/>
        <a:p>
          <a:endParaRPr lang="en-US"/>
        </a:p>
      </dgm:t>
    </dgm:pt>
    <dgm:pt modelId="{0CE3FC96-A0F0-C54C-8DC1-91DF3E38D8C6}">
      <dgm:prSet custT="1"/>
      <dgm:spPr>
        <a:solidFill>
          <a:schemeClr val="bg2">
            <a:lumMod val="75000"/>
            <a:alpha val="90000"/>
          </a:schemeClr>
        </a:solidFill>
        <a:ln>
          <a:noFill/>
        </a:ln>
      </dgm:spPr>
      <dgm:t>
        <a:bodyPr lIns="182880" tIns="365760" rIns="182880" bIns="182880" anchor="t" anchorCtr="0"/>
        <a:lstStyle/>
        <a:p>
          <a:pPr marL="0">
            <a:lnSpc>
              <a:spcPct val="100000"/>
            </a:lnSpc>
            <a:buNone/>
          </a:pPr>
          <a:r>
            <a:rPr lang="en-US" sz="1600">
              <a:latin typeface="Bodoni MT" panose="02070603080606020203" pitchFamily="18" charset="77"/>
              <a:ea typeface="Calibri" charset="0"/>
              <a:cs typeface="Calibri" charset="0"/>
            </a:rPr>
            <a:t>More testing</a:t>
          </a:r>
        </a:p>
      </dgm:t>
    </dgm:pt>
    <dgm:pt modelId="{07D93F07-872D-2545-A41A-FF4A4B46AD12}" type="parTrans" cxnId="{96945DF9-972D-3F4A-BC36-184905D0ACDD}">
      <dgm:prSet/>
      <dgm:spPr/>
      <dgm:t>
        <a:bodyPr/>
        <a:lstStyle/>
        <a:p>
          <a:endParaRPr lang="en-US"/>
        </a:p>
      </dgm:t>
    </dgm:pt>
    <dgm:pt modelId="{8E90ACA4-3871-4348-A6FB-82DF995D6C0B}" type="sibTrans" cxnId="{96945DF9-972D-3F4A-BC36-184905D0ACDD}">
      <dgm:prSet/>
      <dgm:spPr/>
      <dgm:t>
        <a:bodyPr/>
        <a:lstStyle/>
        <a:p>
          <a:endParaRPr lang="en-US"/>
        </a:p>
      </dgm:t>
    </dgm:pt>
    <dgm:pt modelId="{4C9425F9-7D64-2646-9E7F-D47ED17CEFF2}" type="pres">
      <dgm:prSet presAssocID="{0DD8915E-DC14-41D6-9BB5-F49E1C265163}" presName="linearFlow" presStyleCnt="0">
        <dgm:presLayoutVars>
          <dgm:dir/>
          <dgm:animLvl val="lvl"/>
          <dgm:resizeHandles/>
        </dgm:presLayoutVars>
      </dgm:prSet>
      <dgm:spPr/>
    </dgm:pt>
    <dgm:pt modelId="{244446CE-89E0-8B40-A489-016B8E95285C}" type="pres">
      <dgm:prSet presAssocID="{CEA68BC1-0214-475A-AAEB-F2C106BEDF3D}" presName="compositeNode" presStyleCnt="0">
        <dgm:presLayoutVars>
          <dgm:bulletEnabled val="1"/>
        </dgm:presLayoutVars>
      </dgm:prSet>
      <dgm:spPr/>
    </dgm:pt>
    <dgm:pt modelId="{EC32CD1C-6103-8E4A-9A03-69F7EAC7A3DB}" type="pres">
      <dgm:prSet presAssocID="{CEA68BC1-0214-475A-AAEB-F2C106BEDF3D}" presName="image" presStyleLbl="fgImgPlace1" presStyleIdx="0" presStyleCnt="5"/>
      <dgm:spPr>
        <a:prstGeom prst="rect">
          <a:avLst/>
        </a:prstGeom>
        <a:solidFill>
          <a:schemeClr val="accent2">
            <a:lumMod val="50000"/>
          </a:schemeClr>
        </a:solidFill>
        <a:ln>
          <a:noFill/>
        </a:ln>
      </dgm:spPr>
    </dgm:pt>
    <dgm:pt modelId="{C42ACF7D-21CE-C842-AFA6-6CA2370C8B33}" type="pres">
      <dgm:prSet presAssocID="{CEA68BC1-0214-475A-AAEB-F2C106BEDF3D}" presName="childNode" presStyleLbl="node1" presStyleIdx="0" presStyleCnt="5" custScaleY="92538" custLinFactNeighborY="-4650">
        <dgm:presLayoutVars>
          <dgm:bulletEnabled val="1"/>
        </dgm:presLayoutVars>
      </dgm:prSet>
      <dgm:spPr/>
    </dgm:pt>
    <dgm:pt modelId="{E42D2D53-71FB-854F-B3C1-4EFD99608C43}" type="pres">
      <dgm:prSet presAssocID="{CEA68BC1-0214-475A-AAEB-F2C106BEDF3D}" presName="parentNode" presStyleLbl="revTx" presStyleIdx="0" presStyleCnt="5">
        <dgm:presLayoutVars>
          <dgm:chMax val="0"/>
          <dgm:bulletEnabled val="1"/>
        </dgm:presLayoutVars>
      </dgm:prSet>
      <dgm:spPr/>
    </dgm:pt>
    <dgm:pt modelId="{61A2F701-1773-814F-AD45-DE9420640DBE}" type="pres">
      <dgm:prSet presAssocID="{D52D63DB-7300-43C9-9B4D-DCAB119753ED}" presName="sibTrans" presStyleCnt="0"/>
      <dgm:spPr/>
    </dgm:pt>
    <dgm:pt modelId="{1A4D0137-8D6F-9B4F-A8FB-E883C1DE50F1}" type="pres">
      <dgm:prSet presAssocID="{57B30C7E-2C98-474C-972A-4A9F013596F6}" presName="compositeNode" presStyleCnt="0">
        <dgm:presLayoutVars>
          <dgm:bulletEnabled val="1"/>
        </dgm:presLayoutVars>
      </dgm:prSet>
      <dgm:spPr/>
    </dgm:pt>
    <dgm:pt modelId="{DB6970E7-446E-BD43-B80B-60871D41B8A1}" type="pres">
      <dgm:prSet presAssocID="{57B30C7E-2C98-474C-972A-4A9F013596F6}" presName="image" presStyleLbl="fgImgPlace1" presStyleIdx="1" presStyleCnt="5"/>
      <dgm:spPr>
        <a:solidFill>
          <a:schemeClr val="accent3">
            <a:lumMod val="50000"/>
          </a:schemeClr>
        </a:solidFill>
        <a:ln>
          <a:noFill/>
        </a:ln>
      </dgm:spPr>
    </dgm:pt>
    <dgm:pt modelId="{FB1129E9-2E26-EE4A-AC68-89355DB63584}" type="pres">
      <dgm:prSet presAssocID="{57B30C7E-2C98-474C-972A-4A9F013596F6}" presName="childNode" presStyleLbl="node1" presStyleIdx="1" presStyleCnt="5" custScaleY="92538" custLinFactNeighborY="-4650">
        <dgm:presLayoutVars>
          <dgm:bulletEnabled val="1"/>
        </dgm:presLayoutVars>
      </dgm:prSet>
      <dgm:spPr/>
    </dgm:pt>
    <dgm:pt modelId="{A87CC273-2BD5-3244-8847-3F14FA643771}" type="pres">
      <dgm:prSet presAssocID="{57B30C7E-2C98-474C-972A-4A9F013596F6}" presName="parentNode" presStyleLbl="revTx" presStyleIdx="1" presStyleCnt="5">
        <dgm:presLayoutVars>
          <dgm:chMax val="0"/>
          <dgm:bulletEnabled val="1"/>
        </dgm:presLayoutVars>
      </dgm:prSet>
      <dgm:spPr/>
    </dgm:pt>
    <dgm:pt modelId="{6F93522C-FFF8-DB4C-B600-E76A472F0E89}" type="pres">
      <dgm:prSet presAssocID="{7F14057D-1A20-4F64-A110-C77AC5F00602}" presName="sibTrans" presStyleCnt="0"/>
      <dgm:spPr/>
    </dgm:pt>
    <dgm:pt modelId="{1A715E79-F3AC-DE48-98DC-BB466A8E9836}" type="pres">
      <dgm:prSet presAssocID="{0A954AA6-C6B0-4271-8792-CCCE30CE7D69}" presName="compositeNode" presStyleCnt="0">
        <dgm:presLayoutVars>
          <dgm:bulletEnabled val="1"/>
        </dgm:presLayoutVars>
      </dgm:prSet>
      <dgm:spPr/>
    </dgm:pt>
    <dgm:pt modelId="{6CF6E220-A42F-9F4D-9F70-EB7BFE4F60A8}" type="pres">
      <dgm:prSet presAssocID="{0A954AA6-C6B0-4271-8792-CCCE30CE7D69}" presName="image" presStyleLbl="fgImgPlace1" presStyleIdx="2" presStyleCnt="5"/>
      <dgm:spPr>
        <a:solidFill>
          <a:schemeClr val="accent4">
            <a:lumMod val="50000"/>
          </a:schemeClr>
        </a:solidFill>
        <a:ln>
          <a:noFill/>
        </a:ln>
      </dgm:spPr>
    </dgm:pt>
    <dgm:pt modelId="{0544738A-4D9B-8B4A-8E09-0A2AD44EAB55}" type="pres">
      <dgm:prSet presAssocID="{0A954AA6-C6B0-4271-8792-CCCE30CE7D69}" presName="childNode" presStyleLbl="node1" presStyleIdx="2" presStyleCnt="5" custScaleY="92538" custLinFactNeighborY="-4650">
        <dgm:presLayoutVars>
          <dgm:bulletEnabled val="1"/>
        </dgm:presLayoutVars>
      </dgm:prSet>
      <dgm:spPr/>
    </dgm:pt>
    <dgm:pt modelId="{EA8D0380-CC0E-024C-92A1-DC637FB17976}" type="pres">
      <dgm:prSet presAssocID="{0A954AA6-C6B0-4271-8792-CCCE30CE7D69}" presName="parentNode" presStyleLbl="revTx" presStyleIdx="2" presStyleCnt="5">
        <dgm:presLayoutVars>
          <dgm:chMax val="0"/>
          <dgm:bulletEnabled val="1"/>
        </dgm:presLayoutVars>
      </dgm:prSet>
      <dgm:spPr/>
    </dgm:pt>
    <dgm:pt modelId="{688EB88A-B56F-9444-AFF2-0084DB12BCE4}" type="pres">
      <dgm:prSet presAssocID="{7635DF39-FFCE-4F67-A43A-C3F7B847830D}" presName="sibTrans" presStyleCnt="0"/>
      <dgm:spPr/>
    </dgm:pt>
    <dgm:pt modelId="{190606F8-AE7F-5C4E-982A-324C4A19E486}" type="pres">
      <dgm:prSet presAssocID="{1E1BD5C7-7E98-4E9C-980A-6231C710F86D}" presName="compositeNode" presStyleCnt="0">
        <dgm:presLayoutVars>
          <dgm:bulletEnabled val="1"/>
        </dgm:presLayoutVars>
      </dgm:prSet>
      <dgm:spPr/>
    </dgm:pt>
    <dgm:pt modelId="{FDF0BD95-1B70-DB43-AE1B-E9257FB872D9}" type="pres">
      <dgm:prSet presAssocID="{1E1BD5C7-7E98-4E9C-980A-6231C710F86D}" presName="image" presStyleLbl="fgImgPlace1" presStyleIdx="3" presStyleCnt="5"/>
      <dgm:spPr>
        <a:solidFill>
          <a:schemeClr val="bg2">
            <a:lumMod val="50000"/>
          </a:schemeClr>
        </a:solidFill>
        <a:ln>
          <a:noFill/>
        </a:ln>
      </dgm:spPr>
    </dgm:pt>
    <dgm:pt modelId="{2F7D9DAC-A22B-EF4A-95AA-7545855E7DA1}" type="pres">
      <dgm:prSet presAssocID="{1E1BD5C7-7E98-4E9C-980A-6231C710F86D}" presName="childNode" presStyleLbl="node1" presStyleIdx="3" presStyleCnt="5" custScaleY="92538" custLinFactNeighborY="-4650">
        <dgm:presLayoutVars>
          <dgm:bulletEnabled val="1"/>
        </dgm:presLayoutVars>
      </dgm:prSet>
      <dgm:spPr/>
    </dgm:pt>
    <dgm:pt modelId="{9B8DF5E3-0DA1-8247-A7D3-3BEC651E4C7E}" type="pres">
      <dgm:prSet presAssocID="{1E1BD5C7-7E98-4E9C-980A-6231C710F86D}" presName="parentNode" presStyleLbl="revTx" presStyleIdx="3" presStyleCnt="5">
        <dgm:presLayoutVars>
          <dgm:chMax val="0"/>
          <dgm:bulletEnabled val="1"/>
        </dgm:presLayoutVars>
      </dgm:prSet>
      <dgm:spPr/>
    </dgm:pt>
    <dgm:pt modelId="{FF16E4B8-9404-F547-92EF-493BAB349E43}" type="pres">
      <dgm:prSet presAssocID="{BDC49242-DD3A-494A-A4AF-E750AD6D3DAB}" presName="sibTrans" presStyleCnt="0"/>
      <dgm:spPr/>
    </dgm:pt>
    <dgm:pt modelId="{6105AEB7-0728-3C4E-99FA-400BA8F15D80}" type="pres">
      <dgm:prSet presAssocID="{13416990-6629-4AE4-B0B2-7DE8418884DB}" presName="compositeNode" presStyleCnt="0">
        <dgm:presLayoutVars>
          <dgm:bulletEnabled val="1"/>
        </dgm:presLayoutVars>
      </dgm:prSet>
      <dgm:spPr/>
    </dgm:pt>
    <dgm:pt modelId="{5B940741-26B1-D34D-A59D-2B9F319A0519}" type="pres">
      <dgm:prSet presAssocID="{13416990-6629-4AE4-B0B2-7DE8418884DB}" presName="image" presStyleLbl="fgImgPlace1" presStyleIdx="4" presStyleCnt="5"/>
      <dgm:spPr>
        <a:solidFill>
          <a:schemeClr val="accent6">
            <a:lumMod val="50000"/>
          </a:schemeClr>
        </a:solidFill>
        <a:ln>
          <a:noFill/>
        </a:ln>
      </dgm:spPr>
    </dgm:pt>
    <dgm:pt modelId="{1CD02B52-7AAB-824B-8167-87ED29CB8B53}" type="pres">
      <dgm:prSet presAssocID="{13416990-6629-4AE4-B0B2-7DE8418884DB}" presName="childNode" presStyleLbl="node1" presStyleIdx="4" presStyleCnt="5" custScaleY="92538" custLinFactNeighborY="-4650">
        <dgm:presLayoutVars>
          <dgm:bulletEnabled val="1"/>
        </dgm:presLayoutVars>
      </dgm:prSet>
      <dgm:spPr/>
    </dgm:pt>
    <dgm:pt modelId="{2D7A0D9A-A8D1-0B47-A497-E19ECC63F4B1}" type="pres">
      <dgm:prSet presAssocID="{13416990-6629-4AE4-B0B2-7DE8418884DB}" presName="parentNode" presStyleLbl="revTx" presStyleIdx="4" presStyleCnt="5">
        <dgm:presLayoutVars>
          <dgm:chMax val="0"/>
          <dgm:bulletEnabled val="1"/>
        </dgm:presLayoutVars>
      </dgm:prSet>
      <dgm:spPr/>
    </dgm:pt>
  </dgm:ptLst>
  <dgm:cxnLst>
    <dgm:cxn modelId="{00DD2E02-10AE-F341-818B-70D75BC0744E}" type="presOf" srcId="{6E78410F-604C-43A6-A991-1F6A0685C76E}" destId="{C42ACF7D-21CE-C842-AFA6-6CA2370C8B33}" srcOrd="0" destOrd="0" presId="urn:microsoft.com/office/officeart/2005/8/layout/hList2"/>
    <dgm:cxn modelId="{37302112-2804-D546-9E47-2E5EAFA164C0}" type="presOf" srcId="{13416990-6629-4AE4-B0B2-7DE8418884DB}" destId="{2D7A0D9A-A8D1-0B47-A497-E19ECC63F4B1}" srcOrd="0" destOrd="0" presId="urn:microsoft.com/office/officeart/2005/8/layout/hList2"/>
    <dgm:cxn modelId="{4A7F6715-186E-49A7-B901-131CC9610C6D}" srcId="{0DD8915E-DC14-41D6-9BB5-F49E1C265163}" destId="{CEA68BC1-0214-475A-AAEB-F2C106BEDF3D}" srcOrd="0" destOrd="0" parTransId="{D39F5498-D166-4D4F-959E-220D13F281F2}" sibTransId="{D52D63DB-7300-43C9-9B4D-DCAB119753ED}"/>
    <dgm:cxn modelId="{0A88D122-B6BB-B240-BD22-DCDC8B5E0CE9}" srcId="{57B30C7E-2C98-474C-972A-4A9F013596F6}" destId="{B527CC11-D9CC-2744-9954-1ED7529F0DF2}" srcOrd="2" destOrd="0" parTransId="{61382B1E-4509-8B46-8619-C6EF0E84C588}" sibTransId="{7983C1EB-2E46-1B4B-A044-865F1EA657A1}"/>
    <dgm:cxn modelId="{5468A425-306F-F04A-8D46-F0B5202C5276}" type="presOf" srcId="{FA249F14-3CFE-0446-A410-FAB69557F20C}" destId="{C42ACF7D-21CE-C842-AFA6-6CA2370C8B33}" srcOrd="0" destOrd="2" presId="urn:microsoft.com/office/officeart/2005/8/layout/hList2"/>
    <dgm:cxn modelId="{FD664F26-AD25-C14A-83FA-AA8E7417B5EC}" type="presOf" srcId="{E96C28B4-E14F-4F48-A8FA-3CBBA0E7D596}" destId="{0544738A-4D9B-8B4A-8E09-0A2AD44EAB55}" srcOrd="0" destOrd="1" presId="urn:microsoft.com/office/officeart/2005/8/layout/hList2"/>
    <dgm:cxn modelId="{AD987F2B-4BFA-3D4A-938C-1E2A278983A9}" type="presOf" srcId="{0CE3FC96-A0F0-C54C-8DC1-91DF3E38D8C6}" destId="{2F7D9DAC-A22B-EF4A-95AA-7545855E7DA1}" srcOrd="0" destOrd="1" presId="urn:microsoft.com/office/officeart/2005/8/layout/hList2"/>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C1619838-3503-BB47-9679-0ED1414548B2}" type="presOf" srcId="{1E1BD5C7-7E98-4E9C-980A-6231C710F86D}" destId="{9B8DF5E3-0DA1-8247-A7D3-3BEC651E4C7E}" srcOrd="0" destOrd="0" presId="urn:microsoft.com/office/officeart/2005/8/layout/hList2"/>
    <dgm:cxn modelId="{DA65D739-98AB-49B5-B28F-78D06B43157F}" srcId="{1E1BD5C7-7E98-4E9C-980A-6231C710F86D}" destId="{A0B60079-4AAF-49AC-8F08-8A2DFAEE29DB}" srcOrd="0" destOrd="0" parTransId="{94E190C2-DE76-4E92-9B8B-12C8AC85398D}" sibTransId="{B3783AFC-A7BD-4A0E-8A53-49FBB33EB50F}"/>
    <dgm:cxn modelId="{0777763A-2AFA-004E-AEC9-957B33DAC605}" type="presOf" srcId="{8FE81FEC-2664-411F-AEB3-065F29F52751}" destId="{1CD02B52-7AAB-824B-8167-87ED29CB8B53}" srcOrd="0" destOrd="0" presId="urn:microsoft.com/office/officeart/2005/8/layout/hList2"/>
    <dgm:cxn modelId="{711E093C-AD42-45A4-8D40-A2D39702062E}" srcId="{13416990-6629-4AE4-B0B2-7DE8418884DB}" destId="{8FE81FEC-2664-411F-AEB3-065F29F52751}" srcOrd="0" destOrd="0" parTransId="{BCBC007E-0269-421B-9C41-DE26D5C3A822}" sibTransId="{80230EB7-7230-4881-A631-309C07417378}"/>
    <dgm:cxn modelId="{F291143C-5080-4FD6-BEEA-B126FBAFEC70}" srcId="{0DD8915E-DC14-41D6-9BB5-F49E1C265163}" destId="{1E1BD5C7-7E98-4E9C-980A-6231C710F86D}" srcOrd="3" destOrd="0" parTransId="{63D0BD99-D324-4743-A063-0F16264E6A03}" sibTransId="{BDC49242-DD3A-494A-A4AF-E750AD6D3DAB}"/>
    <dgm:cxn modelId="{07ABBE42-B5DD-FA44-B024-2E47AD00277D}" srcId="{0A954AA6-C6B0-4271-8792-CCCE30CE7D69}" destId="{676E00A2-CA66-A047-9C09-E78542C26924}" srcOrd="2" destOrd="0" parTransId="{B165F790-B8B4-6943-962B-DAF6E396FC99}" sibTransId="{7BE45673-B649-164C-AC55-7F42AC512443}"/>
    <dgm:cxn modelId="{D5769B6B-9624-AE48-A048-D9C8B697C046}" type="presOf" srcId="{838BD54C-88AD-40D7-AF5F-AB65EB0898A5}" destId="{0544738A-4D9B-8B4A-8E09-0A2AD44EAB55}" srcOrd="0" destOrd="0" presId="urn:microsoft.com/office/officeart/2005/8/layout/hList2"/>
    <dgm:cxn modelId="{F6D5B552-65BF-E340-9D15-083DA5703B1C}" srcId="{57B30C7E-2C98-474C-972A-4A9F013596F6}" destId="{81815C85-02D2-6A43-9D95-1CEBADFC8665}" srcOrd="1" destOrd="0" parTransId="{AAA13928-D37F-DF4D-B87C-1A6145709A91}" sibTransId="{AE948FAA-4FAB-784A-844A-1431C2A50771}"/>
    <dgm:cxn modelId="{A26D6F74-12E6-1242-BDAD-72A181784AD1}" type="presOf" srcId="{B45FF3C1-5A75-4E4C-B2B6-84B0FAC421C2}" destId="{FB1129E9-2E26-EE4A-AC68-89355DB63584}" srcOrd="0" destOrd="0" presId="urn:microsoft.com/office/officeart/2005/8/layout/hList2"/>
    <dgm:cxn modelId="{B76AF957-D6B3-6340-B67B-FC99C23DD3D7}" type="presOf" srcId="{A0B60079-4AAF-49AC-8F08-8A2DFAEE29DB}" destId="{2F7D9DAC-A22B-EF4A-95AA-7545855E7DA1}" srcOrd="0" destOrd="0" presId="urn:microsoft.com/office/officeart/2005/8/layout/hList2"/>
    <dgm:cxn modelId="{E6E94786-140A-4645-ACBD-B11A56308E02}" srcId="{CEA68BC1-0214-475A-AAEB-F2C106BEDF3D}" destId="{6E78410F-604C-43A6-A991-1F6A0685C76E}" srcOrd="0" destOrd="0" parTransId="{B87758DC-95B9-415D-8FA2-3A592F03EEB6}" sibTransId="{81ADE71D-3BBC-45B9-8FE7-89C53F21FB8E}"/>
    <dgm:cxn modelId="{677BBF89-4A8E-CE49-BB0A-4901C300516C}" type="presOf" srcId="{57B30C7E-2C98-474C-972A-4A9F013596F6}" destId="{A87CC273-2BD5-3244-8847-3F14FA643771}" srcOrd="0" destOrd="0" presId="urn:microsoft.com/office/officeart/2005/8/layout/hList2"/>
    <dgm:cxn modelId="{06AEDB8E-FD8C-8449-8C24-B6C830E571EE}" type="presOf" srcId="{0A954AA6-C6B0-4271-8792-CCCE30CE7D69}" destId="{EA8D0380-CC0E-024C-92A1-DC637FB17976}" srcOrd="0" destOrd="0" presId="urn:microsoft.com/office/officeart/2005/8/layout/hList2"/>
    <dgm:cxn modelId="{69939592-708D-5344-B2FA-5C9FF7AEECAA}" srcId="{CEA68BC1-0214-475A-AAEB-F2C106BEDF3D}" destId="{FA249F14-3CFE-0446-A410-FAB69557F20C}" srcOrd="2" destOrd="0" parTransId="{9AA469B6-29B5-AA4F-946E-E51CCC38CC78}" sibTransId="{0B2BFA02-9C84-BD49-BB5D-4A11B3AC6E19}"/>
    <dgm:cxn modelId="{924A55A8-CA65-D547-922E-B3E98BC18A2C}" type="presOf" srcId="{0DD8915E-DC14-41D6-9BB5-F49E1C265163}" destId="{4C9425F9-7D64-2646-9E7F-D47ED17CEFF2}" srcOrd="0" destOrd="0" presId="urn:microsoft.com/office/officeart/2005/8/layout/hList2"/>
    <dgm:cxn modelId="{E79FB7A9-660B-C840-AB1B-28CF31EDD172}" type="presOf" srcId="{676E00A2-CA66-A047-9C09-E78542C26924}" destId="{0544738A-4D9B-8B4A-8E09-0A2AD44EAB55}" srcOrd="0" destOrd="2" presId="urn:microsoft.com/office/officeart/2005/8/layout/hList2"/>
    <dgm:cxn modelId="{D6AF6FC0-4B56-4246-AC09-69D41F1CFC6B}" srcId="{57B30C7E-2C98-474C-972A-4A9F013596F6}" destId="{B45FF3C1-5A75-4E4C-B2B6-84B0FAC421C2}" srcOrd="0" destOrd="0" parTransId="{34A81C80-FF70-48EA-B442-BDB1EF403754}" sibTransId="{5B9815BA-8A8F-4251-B182-AD39A4FE26DD}"/>
    <dgm:cxn modelId="{D30CE6C6-0BB8-DD4B-995A-00B6F6ADD022}" srcId="{0A954AA6-C6B0-4271-8792-CCCE30CE7D69}" destId="{E96C28B4-E14F-4F48-A8FA-3CBBA0E7D596}" srcOrd="1" destOrd="0" parTransId="{40B3C2DA-46F7-6147-BC81-2641F818B47A}" sibTransId="{38ADDAF8-0F3A-1B4C-937A-63A8C45725CA}"/>
    <dgm:cxn modelId="{224649D0-E97D-EE48-8DDC-70DC74A6213A}" srcId="{CEA68BC1-0214-475A-AAEB-F2C106BEDF3D}" destId="{C0195C8D-24C4-8A4A-86D6-C71B734B20C5}" srcOrd="1" destOrd="0" parTransId="{7C9C7AC5-882D-B045-A0DD-05E1B64CCA46}" sibTransId="{8BC3DFA7-D004-B347-8C13-7F3AC4DBC285}"/>
    <dgm:cxn modelId="{171E19D2-A4F1-0740-8B1D-F396703DF45A}" type="presOf" srcId="{81815C85-02D2-6A43-9D95-1CEBADFC8665}" destId="{FB1129E9-2E26-EE4A-AC68-89355DB63584}" srcOrd="0" destOrd="1" presId="urn:microsoft.com/office/officeart/2005/8/layout/hList2"/>
    <dgm:cxn modelId="{3C5E66DF-E566-B74B-A8EC-67DE55132372}" type="presOf" srcId="{C0195C8D-24C4-8A4A-86D6-C71B734B20C5}" destId="{C42ACF7D-21CE-C842-AFA6-6CA2370C8B33}" srcOrd="0" destOrd="1" presId="urn:microsoft.com/office/officeart/2005/8/layout/hList2"/>
    <dgm:cxn modelId="{F121F6F0-7755-CF4F-A411-46E6C446A35E}" type="presOf" srcId="{CEA68BC1-0214-475A-AAEB-F2C106BEDF3D}" destId="{E42D2D53-71FB-854F-B3C1-4EFD99608C43}" srcOrd="0" destOrd="0" presId="urn:microsoft.com/office/officeart/2005/8/layout/hList2"/>
    <dgm:cxn modelId="{8AA723F6-3B4C-534A-BA5A-C807EFC0BA31}" type="presOf" srcId="{B527CC11-D9CC-2744-9954-1ED7529F0DF2}" destId="{FB1129E9-2E26-EE4A-AC68-89355DB63584}" srcOrd="0" destOrd="2" presId="urn:microsoft.com/office/officeart/2005/8/layout/hList2"/>
    <dgm:cxn modelId="{96945DF9-972D-3F4A-BC36-184905D0ACDD}" srcId="{1E1BD5C7-7E98-4E9C-980A-6231C710F86D}" destId="{0CE3FC96-A0F0-C54C-8DC1-91DF3E38D8C6}" srcOrd="1" destOrd="0" parTransId="{07D93F07-872D-2545-A41A-FF4A4B46AD12}" sibTransId="{8E90ACA4-3871-4348-A6FB-82DF995D6C0B}"/>
    <dgm:cxn modelId="{122438FB-0EB1-4DC7-B97A-C5EDE3236321}" srcId="{0A954AA6-C6B0-4271-8792-CCCE30CE7D69}" destId="{838BD54C-88AD-40D7-AF5F-AB65EB0898A5}" srcOrd="0" destOrd="0" parTransId="{FD106F30-FED7-4A4D-9063-A51FC1861B8D}" sibTransId="{C5AC6457-3C00-4583-9061-8DA5017D63FF}"/>
    <dgm:cxn modelId="{88C7DEFE-ACEF-4A9F-B154-781CBBFCBE18}" srcId="{0DD8915E-DC14-41D6-9BB5-F49E1C265163}" destId="{13416990-6629-4AE4-B0B2-7DE8418884DB}" srcOrd="4" destOrd="0" parTransId="{180D8207-97DB-48B4-AFB6-E1571502D51D}" sibTransId="{355D6E8A-518E-4B49-955A-8C7CE0CBDA24}"/>
    <dgm:cxn modelId="{781BD105-3F98-9247-85FC-811B8ACD33EE}" type="presParOf" srcId="{4C9425F9-7D64-2646-9E7F-D47ED17CEFF2}" destId="{244446CE-89E0-8B40-A489-016B8E95285C}" srcOrd="0" destOrd="0" presId="urn:microsoft.com/office/officeart/2005/8/layout/hList2"/>
    <dgm:cxn modelId="{CE46F757-A7C4-334D-A2FD-41951451CB94}" type="presParOf" srcId="{244446CE-89E0-8B40-A489-016B8E95285C}" destId="{EC32CD1C-6103-8E4A-9A03-69F7EAC7A3DB}" srcOrd="0" destOrd="0" presId="urn:microsoft.com/office/officeart/2005/8/layout/hList2"/>
    <dgm:cxn modelId="{E91C9B7B-F205-F74D-887B-45FEF2440652}" type="presParOf" srcId="{244446CE-89E0-8B40-A489-016B8E95285C}" destId="{C42ACF7D-21CE-C842-AFA6-6CA2370C8B33}" srcOrd="1" destOrd="0" presId="urn:microsoft.com/office/officeart/2005/8/layout/hList2"/>
    <dgm:cxn modelId="{CD8F8105-A32F-3E49-AA93-55F28CD2356B}" type="presParOf" srcId="{244446CE-89E0-8B40-A489-016B8E95285C}" destId="{E42D2D53-71FB-854F-B3C1-4EFD99608C43}" srcOrd="2" destOrd="0" presId="urn:microsoft.com/office/officeart/2005/8/layout/hList2"/>
    <dgm:cxn modelId="{5D336FE6-08FF-284E-B27F-490A195C9F07}" type="presParOf" srcId="{4C9425F9-7D64-2646-9E7F-D47ED17CEFF2}" destId="{61A2F701-1773-814F-AD45-DE9420640DBE}" srcOrd="1" destOrd="0" presId="urn:microsoft.com/office/officeart/2005/8/layout/hList2"/>
    <dgm:cxn modelId="{02D40C8A-DFC6-3242-A063-8B8990E4FC0B}" type="presParOf" srcId="{4C9425F9-7D64-2646-9E7F-D47ED17CEFF2}" destId="{1A4D0137-8D6F-9B4F-A8FB-E883C1DE50F1}" srcOrd="2" destOrd="0" presId="urn:microsoft.com/office/officeart/2005/8/layout/hList2"/>
    <dgm:cxn modelId="{498719E2-3EFF-104A-BADD-01FAB34C2ACE}" type="presParOf" srcId="{1A4D0137-8D6F-9B4F-A8FB-E883C1DE50F1}" destId="{DB6970E7-446E-BD43-B80B-60871D41B8A1}" srcOrd="0" destOrd="0" presId="urn:microsoft.com/office/officeart/2005/8/layout/hList2"/>
    <dgm:cxn modelId="{41E56895-6CA3-5C47-BF18-5C308B32278B}" type="presParOf" srcId="{1A4D0137-8D6F-9B4F-A8FB-E883C1DE50F1}" destId="{FB1129E9-2E26-EE4A-AC68-89355DB63584}" srcOrd="1" destOrd="0" presId="urn:microsoft.com/office/officeart/2005/8/layout/hList2"/>
    <dgm:cxn modelId="{A867DAE9-20CE-C942-AD25-7C8FFEA07ECA}" type="presParOf" srcId="{1A4D0137-8D6F-9B4F-A8FB-E883C1DE50F1}" destId="{A87CC273-2BD5-3244-8847-3F14FA643771}" srcOrd="2" destOrd="0" presId="urn:microsoft.com/office/officeart/2005/8/layout/hList2"/>
    <dgm:cxn modelId="{5855BC0B-F469-884D-92C7-2C0AAA5E9A52}" type="presParOf" srcId="{4C9425F9-7D64-2646-9E7F-D47ED17CEFF2}" destId="{6F93522C-FFF8-DB4C-B600-E76A472F0E89}" srcOrd="3" destOrd="0" presId="urn:microsoft.com/office/officeart/2005/8/layout/hList2"/>
    <dgm:cxn modelId="{554B2332-DB9A-8A42-8361-A93FCA2969C6}" type="presParOf" srcId="{4C9425F9-7D64-2646-9E7F-D47ED17CEFF2}" destId="{1A715E79-F3AC-DE48-98DC-BB466A8E9836}" srcOrd="4" destOrd="0" presId="urn:microsoft.com/office/officeart/2005/8/layout/hList2"/>
    <dgm:cxn modelId="{83A8E2D8-C5EA-D343-8A0A-0001F9CBEDB0}" type="presParOf" srcId="{1A715E79-F3AC-DE48-98DC-BB466A8E9836}" destId="{6CF6E220-A42F-9F4D-9F70-EB7BFE4F60A8}" srcOrd="0" destOrd="0" presId="urn:microsoft.com/office/officeart/2005/8/layout/hList2"/>
    <dgm:cxn modelId="{B02592E0-F484-D74F-BF84-832499E3CB65}" type="presParOf" srcId="{1A715E79-F3AC-DE48-98DC-BB466A8E9836}" destId="{0544738A-4D9B-8B4A-8E09-0A2AD44EAB55}" srcOrd="1" destOrd="0" presId="urn:microsoft.com/office/officeart/2005/8/layout/hList2"/>
    <dgm:cxn modelId="{F127EAAD-7F30-8947-B8F0-3D3EB369541B}" type="presParOf" srcId="{1A715E79-F3AC-DE48-98DC-BB466A8E9836}" destId="{EA8D0380-CC0E-024C-92A1-DC637FB17976}" srcOrd="2" destOrd="0" presId="urn:microsoft.com/office/officeart/2005/8/layout/hList2"/>
    <dgm:cxn modelId="{0A421755-4E36-F14F-B51C-8A4440DD7CA6}" type="presParOf" srcId="{4C9425F9-7D64-2646-9E7F-D47ED17CEFF2}" destId="{688EB88A-B56F-9444-AFF2-0084DB12BCE4}" srcOrd="5" destOrd="0" presId="urn:microsoft.com/office/officeart/2005/8/layout/hList2"/>
    <dgm:cxn modelId="{076A413C-B1D5-2F4F-8B94-CBB0A82B5FD7}" type="presParOf" srcId="{4C9425F9-7D64-2646-9E7F-D47ED17CEFF2}" destId="{190606F8-AE7F-5C4E-982A-324C4A19E486}" srcOrd="6" destOrd="0" presId="urn:microsoft.com/office/officeart/2005/8/layout/hList2"/>
    <dgm:cxn modelId="{577A11F3-743D-4648-8CF0-30EAA5A6DDB0}" type="presParOf" srcId="{190606F8-AE7F-5C4E-982A-324C4A19E486}" destId="{FDF0BD95-1B70-DB43-AE1B-E9257FB872D9}" srcOrd="0" destOrd="0" presId="urn:microsoft.com/office/officeart/2005/8/layout/hList2"/>
    <dgm:cxn modelId="{8FB860D7-718E-B44C-92F9-3E39A3B8041D}" type="presParOf" srcId="{190606F8-AE7F-5C4E-982A-324C4A19E486}" destId="{2F7D9DAC-A22B-EF4A-95AA-7545855E7DA1}" srcOrd="1" destOrd="0" presId="urn:microsoft.com/office/officeart/2005/8/layout/hList2"/>
    <dgm:cxn modelId="{2F1825DC-590C-D847-8C07-391AD03B5E0B}" type="presParOf" srcId="{190606F8-AE7F-5C4E-982A-324C4A19E486}" destId="{9B8DF5E3-0DA1-8247-A7D3-3BEC651E4C7E}" srcOrd="2" destOrd="0" presId="urn:microsoft.com/office/officeart/2005/8/layout/hList2"/>
    <dgm:cxn modelId="{D633F928-5D51-794A-AD2E-864858EACCB7}" type="presParOf" srcId="{4C9425F9-7D64-2646-9E7F-D47ED17CEFF2}" destId="{FF16E4B8-9404-F547-92EF-493BAB349E43}" srcOrd="7" destOrd="0" presId="urn:microsoft.com/office/officeart/2005/8/layout/hList2"/>
    <dgm:cxn modelId="{420796B7-42E2-F740-ABF6-F959FDBF1B2C}" type="presParOf" srcId="{4C9425F9-7D64-2646-9E7F-D47ED17CEFF2}" destId="{6105AEB7-0728-3C4E-99FA-400BA8F15D80}" srcOrd="8" destOrd="0" presId="urn:microsoft.com/office/officeart/2005/8/layout/hList2"/>
    <dgm:cxn modelId="{4545E8F8-4389-B34B-80AE-6C21C5473C34}" type="presParOf" srcId="{6105AEB7-0728-3C4E-99FA-400BA8F15D80}" destId="{5B940741-26B1-D34D-A59D-2B9F319A0519}" srcOrd="0" destOrd="0" presId="urn:microsoft.com/office/officeart/2005/8/layout/hList2"/>
    <dgm:cxn modelId="{ADFC1C8A-2D3A-294B-8CF9-DD815372CC0D}" type="presParOf" srcId="{6105AEB7-0728-3C4E-99FA-400BA8F15D80}" destId="{1CD02B52-7AAB-824B-8167-87ED29CB8B53}" srcOrd="1" destOrd="0" presId="urn:microsoft.com/office/officeart/2005/8/layout/hList2"/>
    <dgm:cxn modelId="{42ECE1C3-21D3-5640-A318-32BD8231A785}" type="presParOf" srcId="{6105AEB7-0728-3C4E-99FA-400BA8F15D80}" destId="{2D7A0D9A-A8D1-0B47-A497-E19ECC63F4B1}"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5_3" csCatId="accent5" phldr="1"/>
      <dgm:spPr/>
      <dgm:t>
        <a:bodyPr/>
        <a:lstStyle/>
        <a:p>
          <a:endParaRPr lang="en-US"/>
        </a:p>
      </dgm:t>
    </dgm:pt>
    <dgm:pt modelId="{AACEAFD5-63CF-4AFC-B46F-BE086C5D447C}">
      <dgm:prSet phldrT="[Text]" custT="1"/>
      <dgm:spPr>
        <a:solidFill>
          <a:schemeClr val="accent5"/>
        </a:solidFill>
        <a:ln>
          <a:noFill/>
        </a:ln>
      </dgm:spPr>
      <dgm:t>
        <a:bodyPr/>
        <a:lstStyle/>
        <a:p>
          <a:r>
            <a:rPr lang="en-US" sz="1800" b="0" i="0" cap="all" spc="200" baseline="0">
              <a:solidFill>
                <a:schemeClr val="accent2">
                  <a:lumMod val="50000"/>
                </a:schemeClr>
              </a:solidFill>
              <a:latin typeface="+mj-lt"/>
            </a:rPr>
            <a:t>Sep 20XX</a:t>
          </a:r>
          <a:endParaRPr lang="en-US" sz="1800" cap="all" spc="200" baseline="0">
            <a:solidFill>
              <a:schemeClr val="accent2">
                <a:lumMod val="50000"/>
              </a:schemeClr>
            </a:solidFill>
            <a:latin typeface="+mj-lt"/>
          </a:endParaRP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pPr>
            <a:lnSpc>
              <a:spcPct val="125000"/>
            </a:lnSpc>
            <a:spcAft>
              <a:spcPts val="0"/>
            </a:spcAft>
          </a:pPr>
          <a:r>
            <a:rPr lang="en-US" sz="1600" b="0" i="0">
              <a:solidFill>
                <a:schemeClr val="bg1"/>
              </a:solidFill>
            </a:rPr>
            <a:t>Synergize scalable </a:t>
          </a:r>
        </a:p>
        <a:p>
          <a:pPr>
            <a:lnSpc>
              <a:spcPct val="125000"/>
            </a:lnSpc>
            <a:spcAft>
              <a:spcPts val="0"/>
            </a:spcAft>
          </a:pPr>
          <a:r>
            <a:rPr lang="en-US" sz="1600" b="0" i="0">
              <a:solidFill>
                <a:schemeClr val="bg1"/>
              </a:solidFill>
            </a:rPr>
            <a:t>e-commerce</a:t>
          </a:r>
          <a:endParaRPr lang="en-US" sz="1600">
            <a:solidFill>
              <a:schemeClr val="bg1"/>
            </a:solidFill>
          </a:endParaRP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custT="1"/>
      <dgm:spPr>
        <a:solidFill>
          <a:schemeClr val="accent5"/>
        </a:solidFill>
        <a:ln>
          <a:noFill/>
        </a:ln>
      </dgm:spPr>
      <dgm:t>
        <a:bodyPr/>
        <a:lstStyle/>
        <a:p>
          <a:r>
            <a:rPr lang="en-US" sz="1800" b="0" i="0" cap="all" spc="200" baseline="0">
              <a:solidFill>
                <a:schemeClr val="accent2">
                  <a:lumMod val="50000"/>
                </a:schemeClr>
              </a:solidFill>
              <a:latin typeface="+mj-lt"/>
            </a:rPr>
            <a:t>Nov 20XX</a:t>
          </a:r>
          <a:endParaRPr lang="en-US" sz="1800" cap="all" spc="200" baseline="0">
            <a:solidFill>
              <a:schemeClr val="accent2">
                <a:lumMod val="50000"/>
              </a:schemeClr>
            </a:solidFill>
            <a:latin typeface="+mj-lt"/>
          </a:endParaRP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pPr>
            <a:lnSpc>
              <a:spcPct val="125000"/>
            </a:lnSpc>
            <a:spcAft>
              <a:spcPts val="0"/>
            </a:spcAft>
          </a:pPr>
          <a:r>
            <a:rPr lang="en-US" sz="1600" b="0" i="0">
              <a:solidFill>
                <a:schemeClr val="bg1"/>
              </a:solidFill>
            </a:rPr>
            <a:t>Disseminate standardized metrics</a:t>
          </a:r>
          <a:endParaRPr lang="en-US" sz="1600">
            <a:solidFill>
              <a:schemeClr val="bg1"/>
            </a:solidFill>
          </a:endParaRP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custT="1"/>
      <dgm:spPr>
        <a:solidFill>
          <a:schemeClr val="accent5"/>
        </a:solidFill>
        <a:ln>
          <a:noFill/>
        </a:ln>
      </dgm:spPr>
      <dgm:t>
        <a:bodyPr/>
        <a:lstStyle/>
        <a:p>
          <a:r>
            <a:rPr lang="en-US" sz="1800" b="0" i="0" cap="all" spc="200" baseline="0">
              <a:solidFill>
                <a:schemeClr val="accent2">
                  <a:lumMod val="50000"/>
                </a:schemeClr>
              </a:solidFill>
              <a:latin typeface="+mj-lt"/>
            </a:rPr>
            <a:t>Jan 20XX</a:t>
          </a:r>
          <a:endParaRPr lang="en-US" sz="1800" cap="all" spc="200" baseline="0">
            <a:solidFill>
              <a:schemeClr val="accent2">
                <a:lumMod val="50000"/>
              </a:schemeClr>
            </a:solidFill>
            <a:latin typeface="+mj-lt"/>
          </a:endParaRP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a:lstStyle/>
        <a:p>
          <a:pPr>
            <a:lnSpc>
              <a:spcPct val="125000"/>
            </a:lnSpc>
            <a:spcAft>
              <a:spcPts val="0"/>
            </a:spcAft>
          </a:pPr>
          <a:r>
            <a:rPr lang="en-US" sz="1600" b="0" i="0">
              <a:solidFill>
                <a:schemeClr val="bg1"/>
              </a:solidFill>
            </a:rPr>
            <a:t>Coordinate </a:t>
          </a:r>
          <a:br>
            <a:rPr lang="en-US" sz="1600" b="0" i="0">
              <a:solidFill>
                <a:schemeClr val="bg1"/>
              </a:solidFill>
            </a:rPr>
          </a:br>
          <a:r>
            <a:rPr lang="en-US" sz="1600" b="0" i="0">
              <a:solidFill>
                <a:schemeClr val="bg1"/>
              </a:solidFill>
            </a:rPr>
            <a:t>e-business applications</a:t>
          </a:r>
          <a:endParaRPr lang="en-US" sz="1600">
            <a:solidFill>
              <a:schemeClr val="bg1"/>
            </a:solidFill>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73D63227-5D82-4DD2-9C4F-69B7F1A16E88}">
      <dgm:prSet custT="1"/>
      <dgm:spPr>
        <a:solidFill>
          <a:schemeClr val="accent5"/>
        </a:solidFill>
        <a:ln>
          <a:noFill/>
        </a:ln>
      </dgm:spPr>
      <dgm:t>
        <a:bodyPr/>
        <a:lstStyle/>
        <a:p>
          <a:pPr>
            <a:buFont typeface="Arial" panose="020B0604020202020204" pitchFamily="34" charset="0"/>
            <a:buChar char="•"/>
          </a:pPr>
          <a:r>
            <a:rPr lang="en-US" sz="1800" b="0" i="0" cap="all" spc="200" baseline="0">
              <a:solidFill>
                <a:schemeClr val="accent2">
                  <a:lumMod val="50000"/>
                </a:schemeClr>
              </a:solidFill>
              <a:latin typeface="+mj-lt"/>
            </a:rPr>
            <a:t>Mar 20XX</a:t>
          </a:r>
          <a:endParaRPr lang="en-US" sz="1800" cap="all" spc="200" baseline="0">
            <a:solidFill>
              <a:schemeClr val="accent2">
                <a:lumMod val="50000"/>
              </a:schemeClr>
            </a:solidFill>
            <a:latin typeface="+mj-lt"/>
          </a:endParaRPr>
        </a:p>
      </dgm:t>
    </dgm:pt>
    <dgm:pt modelId="{72B572C7-8E4B-48B4-869B-54E9E6D5CE19}" type="parTrans" cxnId="{04297044-D0AB-41FF-8748-2DA93A524834}">
      <dgm:prSet/>
      <dgm:spPr/>
      <dgm:t>
        <a:bodyPr/>
        <a:lstStyle/>
        <a:p>
          <a:endParaRPr lang="en-US"/>
        </a:p>
      </dgm:t>
    </dgm:pt>
    <dgm:pt modelId="{89C96077-6AD4-449B-B0FD-AF7AD49219AF}" type="sibTrans" cxnId="{04297044-D0AB-41FF-8748-2DA93A524834}">
      <dgm:prSet/>
      <dgm:spPr/>
      <dgm:t>
        <a:bodyPr/>
        <a:lstStyle/>
        <a:p>
          <a:endParaRPr lang="en-US"/>
        </a:p>
      </dgm:t>
    </dgm:pt>
    <dgm:pt modelId="{B676DCFF-749E-4AAA-8345-257AB6F9BF96}">
      <dgm:prSet custT="1"/>
      <dgm:spPr>
        <a:solidFill>
          <a:schemeClr val="accent5"/>
        </a:solidFill>
        <a:ln>
          <a:noFill/>
        </a:ln>
      </dgm:spPr>
      <dgm:t>
        <a:bodyPr/>
        <a:lstStyle/>
        <a:p>
          <a:r>
            <a:rPr lang="en-US" sz="1800" b="0" i="0" cap="all" spc="200" baseline="0">
              <a:solidFill>
                <a:schemeClr val="accent2">
                  <a:lumMod val="50000"/>
                </a:schemeClr>
              </a:solidFill>
              <a:latin typeface="+mj-lt"/>
            </a:rPr>
            <a:t>May 20XX</a:t>
          </a:r>
          <a:endParaRPr lang="en-US" sz="1800" cap="all" spc="200" baseline="0">
            <a:solidFill>
              <a:schemeClr val="accent2">
                <a:lumMod val="50000"/>
              </a:schemeClr>
            </a:solidFill>
            <a:latin typeface="+mj-lt"/>
          </a:endParaRPr>
        </a:p>
      </dgm:t>
    </dgm:pt>
    <dgm:pt modelId="{94D48300-B1AA-4D62-98B2-A82D7869D9E1}" type="parTrans" cxnId="{67EF80B4-B57B-4A0A-B20A-E49A0DC9FE14}">
      <dgm:prSet/>
      <dgm:spPr/>
      <dgm:t>
        <a:bodyPr/>
        <a:lstStyle/>
        <a:p>
          <a:endParaRPr lang="en-US"/>
        </a:p>
      </dgm:t>
    </dgm:pt>
    <dgm:pt modelId="{AA04686D-983C-465A-B5B1-35FA40576FD0}" type="sibTrans" cxnId="{67EF80B4-B57B-4A0A-B20A-E49A0DC9FE14}">
      <dgm:prSet/>
      <dgm:spPr/>
      <dgm:t>
        <a:bodyPr/>
        <a:lstStyle/>
        <a:p>
          <a:endParaRPr lang="en-US"/>
        </a:p>
      </dgm:t>
    </dgm:pt>
    <dgm:pt modelId="{E075B08E-42B3-4C92-9A26-136EB114E48D}">
      <dgm:prSet custT="1"/>
      <dgm:spPr/>
      <dgm:t>
        <a:bodyPr/>
        <a:lstStyle/>
        <a:p>
          <a:pPr>
            <a:lnSpc>
              <a:spcPct val="125000"/>
            </a:lnSpc>
            <a:spcAft>
              <a:spcPts val="0"/>
            </a:spcAft>
          </a:pPr>
          <a:r>
            <a:rPr lang="en-US" sz="1600" b="0" i="0">
              <a:solidFill>
                <a:schemeClr val="bg1"/>
              </a:solidFill>
            </a:rPr>
            <a:t>Foster holistically superior methodologies</a:t>
          </a:r>
          <a:endParaRPr lang="en-US" sz="1600">
            <a:solidFill>
              <a:schemeClr val="bg1"/>
            </a:solidFill>
          </a:endParaRPr>
        </a:p>
      </dgm:t>
    </dgm:pt>
    <dgm:pt modelId="{85161936-98DA-46FE-BB9A-9DC10B7E9EA5}" type="parTrans" cxnId="{1F075E82-E355-4EAB-8F9A-807AE0F4E6BC}">
      <dgm:prSet/>
      <dgm:spPr/>
      <dgm:t>
        <a:bodyPr/>
        <a:lstStyle/>
        <a:p>
          <a:endParaRPr lang="en-US"/>
        </a:p>
      </dgm:t>
    </dgm:pt>
    <dgm:pt modelId="{B8D657C5-3194-4A0A-83DC-9B8C700F2BB6}" type="sibTrans" cxnId="{1F075E82-E355-4EAB-8F9A-807AE0F4E6BC}">
      <dgm:prSet/>
      <dgm:spPr/>
      <dgm:t>
        <a:bodyPr/>
        <a:lstStyle/>
        <a:p>
          <a:endParaRPr lang="en-US"/>
        </a:p>
      </dgm:t>
    </dgm:pt>
    <dgm:pt modelId="{08A18ED5-326E-4B99-AE9B-2AA6107E656B}">
      <dgm:prSet custT="1"/>
      <dgm:spPr/>
      <dgm:t>
        <a:bodyPr/>
        <a:lstStyle/>
        <a:p>
          <a:pPr>
            <a:lnSpc>
              <a:spcPct val="125000"/>
            </a:lnSpc>
            <a:spcAft>
              <a:spcPts val="0"/>
            </a:spcAft>
          </a:pPr>
          <a:r>
            <a:rPr lang="en-US" sz="1600" b="0" i="0">
              <a:solidFill>
                <a:schemeClr val="bg1"/>
              </a:solidFill>
            </a:rPr>
            <a:t>Deploy strategic networks with compelling </a:t>
          </a:r>
        </a:p>
        <a:p>
          <a:pPr>
            <a:lnSpc>
              <a:spcPct val="125000"/>
            </a:lnSpc>
            <a:spcAft>
              <a:spcPts val="0"/>
            </a:spcAft>
          </a:pPr>
          <a:r>
            <a:rPr lang="en-US" sz="1600" b="0" i="0">
              <a:solidFill>
                <a:schemeClr val="bg1"/>
              </a:solidFill>
            </a:rPr>
            <a:t>e-business needs</a:t>
          </a:r>
          <a:endParaRPr lang="en-US" sz="1600">
            <a:solidFill>
              <a:schemeClr val="bg1"/>
            </a:solidFill>
          </a:endParaRPr>
        </a:p>
      </dgm:t>
    </dgm:pt>
    <dgm:pt modelId="{F3CD4FF6-8442-4A5F-8574-76B3D75F243A}" type="parTrans" cxnId="{B4F59136-A2D3-4666-93F2-852F92DE8380}">
      <dgm:prSet/>
      <dgm:spPr/>
      <dgm:t>
        <a:bodyPr/>
        <a:lstStyle/>
        <a:p>
          <a:endParaRPr lang="en-US"/>
        </a:p>
      </dgm:t>
    </dgm:pt>
    <dgm:pt modelId="{CD3A4FC0-AEAE-4660-8E5B-73948508FED8}" type="sibTrans" cxnId="{B4F59136-A2D3-4666-93F2-852F92DE8380}">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9B430585-A33C-48BC-927A-F5975DA99FE9}" type="pres">
      <dgm:prSet presAssocID="{9B090D9D-470E-46E2-AABB-0368A52481AA}" presName="space" presStyleCnt="0"/>
      <dgm:spPr/>
    </dgm:pt>
    <dgm:pt modelId="{F553A929-6D6B-4648-9E0A-4676637D5878}" type="pres">
      <dgm:prSet presAssocID="{73D63227-5D82-4DD2-9C4F-69B7F1A16E88}" presName="composite" presStyleCnt="0"/>
      <dgm:spPr/>
    </dgm:pt>
    <dgm:pt modelId="{867247C7-675B-475B-B197-D1F36C803805}" type="pres">
      <dgm:prSet presAssocID="{73D63227-5D82-4DD2-9C4F-69B7F1A16E88}" presName="L" presStyleLbl="solidFgAcc1" presStyleIdx="3" presStyleCnt="5">
        <dgm:presLayoutVars>
          <dgm:chMax val="0"/>
          <dgm:chPref val="0"/>
        </dgm:presLayoutVars>
      </dgm:prSet>
      <dgm:spPr/>
    </dgm:pt>
    <dgm:pt modelId="{7446AE26-64EA-49D6-8E58-02C11EFB9FB9}" type="pres">
      <dgm:prSet presAssocID="{73D63227-5D82-4DD2-9C4F-69B7F1A16E88}" presName="parTx" presStyleLbl="alignNode1" presStyleIdx="3" presStyleCnt="5">
        <dgm:presLayoutVars>
          <dgm:chMax val="0"/>
          <dgm:chPref val="0"/>
          <dgm:bulletEnabled val="1"/>
        </dgm:presLayoutVars>
      </dgm:prSet>
      <dgm:spPr/>
    </dgm:pt>
    <dgm:pt modelId="{BBC1FACD-D752-4E1B-BCF3-249E980F80C6}" type="pres">
      <dgm:prSet presAssocID="{73D63227-5D82-4DD2-9C4F-69B7F1A16E88}" presName="desTx" presStyleLbl="revTx" presStyleIdx="3" presStyleCnt="5">
        <dgm:presLayoutVars>
          <dgm:chMax val="0"/>
          <dgm:chPref val="0"/>
          <dgm:bulletEnabled val="1"/>
        </dgm:presLayoutVars>
      </dgm:prSet>
      <dgm:spPr/>
    </dgm:pt>
    <dgm:pt modelId="{2300D505-2807-452D-8B87-CC893A0AD4C6}" type="pres">
      <dgm:prSet presAssocID="{73D63227-5D82-4DD2-9C4F-69B7F1A16E88}" presName="EmptyPlaceHolder" presStyleCnt="0"/>
      <dgm:spPr/>
    </dgm:pt>
    <dgm:pt modelId="{E43A384A-738C-48DC-ABBA-E9CEF1C3134F}" type="pres">
      <dgm:prSet presAssocID="{89C96077-6AD4-449B-B0FD-AF7AD49219AF}" presName="space" presStyleCnt="0"/>
      <dgm:spPr/>
    </dgm:pt>
    <dgm:pt modelId="{201F7223-C0B2-4D0A-B201-9959F2D8F3F8}" type="pres">
      <dgm:prSet presAssocID="{B676DCFF-749E-4AAA-8345-257AB6F9BF96}" presName="composite" presStyleCnt="0"/>
      <dgm:spPr/>
    </dgm:pt>
    <dgm:pt modelId="{BC6B70BB-0DB1-43FE-AD96-2BCE8F8B8259}" type="pres">
      <dgm:prSet presAssocID="{B676DCFF-749E-4AAA-8345-257AB6F9BF96}" presName="L" presStyleLbl="solidFgAcc1" presStyleIdx="4" presStyleCnt="5">
        <dgm:presLayoutVars>
          <dgm:chMax val="0"/>
          <dgm:chPref val="0"/>
        </dgm:presLayoutVars>
      </dgm:prSet>
      <dgm:spPr/>
    </dgm:pt>
    <dgm:pt modelId="{AE404003-22FB-4F68-AF6B-EF354B112AF2}" type="pres">
      <dgm:prSet presAssocID="{B676DCFF-749E-4AAA-8345-257AB6F9BF96}" presName="parTx" presStyleLbl="alignNode1" presStyleIdx="4" presStyleCnt="5">
        <dgm:presLayoutVars>
          <dgm:chMax val="0"/>
          <dgm:chPref val="0"/>
          <dgm:bulletEnabled val="1"/>
        </dgm:presLayoutVars>
      </dgm:prSet>
      <dgm:spPr/>
    </dgm:pt>
    <dgm:pt modelId="{2A14C8C8-7A8E-4776-AD4D-7003CC7FEBF2}" type="pres">
      <dgm:prSet presAssocID="{B676DCFF-749E-4AAA-8345-257AB6F9BF96}" presName="desTx" presStyleLbl="revTx" presStyleIdx="4" presStyleCnt="5">
        <dgm:presLayoutVars>
          <dgm:chMax val="0"/>
          <dgm:chPref val="0"/>
          <dgm:bulletEnabled val="1"/>
        </dgm:presLayoutVars>
      </dgm:prSet>
      <dgm:spPr/>
    </dgm:pt>
    <dgm:pt modelId="{8CDAC814-83A8-4CDE-9B01-E851DE18D265}" type="pres">
      <dgm:prSet presAssocID="{B676DCFF-749E-4AAA-8345-257AB6F9BF96}" presName="EmptyPlaceHolder" presStyleCnt="0"/>
      <dgm:spPr/>
    </dgm:pt>
  </dgm:ptLst>
  <dgm:cxnLst>
    <dgm:cxn modelId="{F23BFC27-EEA1-48DD-A68B-3C9BF1AE455D}" type="presOf" srcId="{349299C9-846E-4827-813A-349CCCE20782}" destId="{810D7AA7-A541-4507-BE7F-36CCF210089F}" srcOrd="0" destOrd="0" presId="urn:microsoft.com/office/officeart/2016/7/layout/AccentHomeChevronProcess"/>
    <dgm:cxn modelId="{B4F59136-A2D3-4666-93F2-852F92DE8380}" srcId="{B676DCFF-749E-4AAA-8345-257AB6F9BF96}" destId="{08A18ED5-326E-4B99-AE9B-2AA6107E656B}" srcOrd="0" destOrd="0" parTransId="{F3CD4FF6-8442-4A5F-8574-76B3D75F243A}" sibTransId="{CD3A4FC0-AEAE-4660-8E5B-73948508FED8}"/>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04297044-D0AB-41FF-8748-2DA93A524834}" srcId="{55C0B14E-AEA6-48D3-A387-ED4A3A3BF840}" destId="{73D63227-5D82-4DD2-9C4F-69B7F1A16E88}" srcOrd="3" destOrd="0" parTransId="{72B572C7-8E4B-48B4-869B-54E9E6D5CE19}" sibTransId="{89C96077-6AD4-449B-B0FD-AF7AD49219AF}"/>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1F075E82-E355-4EAB-8F9A-807AE0F4E6BC}" srcId="{73D63227-5D82-4DD2-9C4F-69B7F1A16E88}" destId="{E075B08E-42B3-4C92-9A26-136EB114E48D}" srcOrd="0" destOrd="0" parTransId="{85161936-98DA-46FE-BB9A-9DC10B7E9EA5}" sibTransId="{B8D657C5-3194-4A0A-83DC-9B8C700F2BB6}"/>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2C249AF-3557-47E7-BF97-125A47A34AF7}" type="presOf" srcId="{73D63227-5D82-4DD2-9C4F-69B7F1A16E88}" destId="{7446AE26-64EA-49D6-8E58-02C11EFB9FB9}" srcOrd="0" destOrd="0" presId="urn:microsoft.com/office/officeart/2016/7/layout/AccentHomeChevronProcess"/>
    <dgm:cxn modelId="{67EF80B4-B57B-4A0A-B20A-E49A0DC9FE14}" srcId="{55C0B14E-AEA6-48D3-A387-ED4A3A3BF840}" destId="{B676DCFF-749E-4AAA-8345-257AB6F9BF96}" srcOrd="4" destOrd="0" parTransId="{94D48300-B1AA-4D62-98B2-A82D7869D9E1}" sibTransId="{AA04686D-983C-465A-B5B1-35FA40576FD0}"/>
    <dgm:cxn modelId="{2F6485B4-0735-4D01-8060-5A89B7562619}" type="presOf" srcId="{5D70EFF5-8B31-4A1F-AE44-51E4CF0013EB}" destId="{5E07F9E4-149C-4A89-848F-4ABDD305F0C5}" srcOrd="0" destOrd="0" presId="urn:microsoft.com/office/officeart/2016/7/layout/AccentHomeChevronProcess"/>
    <dgm:cxn modelId="{13C0D8B8-C450-4BB0-930C-5F9DEC806E41}" type="presOf" srcId="{E075B08E-42B3-4C92-9A26-136EB114E48D}" destId="{BBC1FACD-D752-4E1B-BCF3-249E980F80C6}"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9712D6-8DF1-4364-B1B1-9F1DB74BFE4C}" type="presOf" srcId="{B676DCFF-749E-4AAA-8345-257AB6F9BF96}" destId="{AE404003-22FB-4F68-AF6B-EF354B112AF2}"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0A86D6EB-C150-4C32-841B-2C9177AADB47}" type="presOf" srcId="{08A18ED5-326E-4B99-AE9B-2AA6107E656B}" destId="{2A14C8C8-7A8E-4776-AD4D-7003CC7FEBF2}"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0D892E06-0223-4DDD-A69B-AE3BAE72C556}" type="presParOf" srcId="{594BF422-752C-42F3-A230-3D0E6AE9A886}" destId="{9B430585-A33C-48BC-927A-F5975DA99FE9}" srcOrd="5" destOrd="0" presId="urn:microsoft.com/office/officeart/2016/7/layout/AccentHomeChevronProcess"/>
    <dgm:cxn modelId="{CF9001DE-2BB7-4F73-B0E5-6DDC3A1EBCEB}" type="presParOf" srcId="{594BF422-752C-42F3-A230-3D0E6AE9A886}" destId="{F553A929-6D6B-4648-9E0A-4676637D5878}" srcOrd="6" destOrd="0" presId="urn:microsoft.com/office/officeart/2016/7/layout/AccentHomeChevronProcess"/>
    <dgm:cxn modelId="{D54F232A-45C6-4A3D-9314-502D94D3F105}" type="presParOf" srcId="{F553A929-6D6B-4648-9E0A-4676637D5878}" destId="{867247C7-675B-475B-B197-D1F36C803805}" srcOrd="0" destOrd="0" presId="urn:microsoft.com/office/officeart/2016/7/layout/AccentHomeChevronProcess"/>
    <dgm:cxn modelId="{AA7494C1-EE72-408F-B911-709CA5FB45E7}" type="presParOf" srcId="{F553A929-6D6B-4648-9E0A-4676637D5878}" destId="{7446AE26-64EA-49D6-8E58-02C11EFB9FB9}" srcOrd="1" destOrd="0" presId="urn:microsoft.com/office/officeart/2016/7/layout/AccentHomeChevronProcess"/>
    <dgm:cxn modelId="{6370E04A-5F78-4978-9A03-B823D47E1F89}" type="presParOf" srcId="{F553A929-6D6B-4648-9E0A-4676637D5878}" destId="{BBC1FACD-D752-4E1B-BCF3-249E980F80C6}" srcOrd="2" destOrd="0" presId="urn:microsoft.com/office/officeart/2016/7/layout/AccentHomeChevronProcess"/>
    <dgm:cxn modelId="{03F5644B-5B64-4816-8444-9BC57F710A54}" type="presParOf" srcId="{F553A929-6D6B-4648-9E0A-4676637D5878}" destId="{2300D505-2807-452D-8B87-CC893A0AD4C6}" srcOrd="3" destOrd="0" presId="urn:microsoft.com/office/officeart/2016/7/layout/AccentHomeChevronProcess"/>
    <dgm:cxn modelId="{D28AE5EA-A5CA-4998-A9B7-0A0738534CF9}" type="presParOf" srcId="{594BF422-752C-42F3-A230-3D0E6AE9A886}" destId="{E43A384A-738C-48DC-ABBA-E9CEF1C3134F}" srcOrd="7" destOrd="0" presId="urn:microsoft.com/office/officeart/2016/7/layout/AccentHomeChevronProcess"/>
    <dgm:cxn modelId="{ABB2197D-999F-450F-B91F-BBE9732E0B43}" type="presParOf" srcId="{594BF422-752C-42F3-A230-3D0E6AE9A886}" destId="{201F7223-C0B2-4D0A-B201-9959F2D8F3F8}" srcOrd="8" destOrd="0" presId="urn:microsoft.com/office/officeart/2016/7/layout/AccentHomeChevronProcess"/>
    <dgm:cxn modelId="{6BB2264A-E777-489C-8B6E-294FA0267940}" type="presParOf" srcId="{201F7223-C0B2-4D0A-B201-9959F2D8F3F8}" destId="{BC6B70BB-0DB1-43FE-AD96-2BCE8F8B8259}" srcOrd="0" destOrd="0" presId="urn:microsoft.com/office/officeart/2016/7/layout/AccentHomeChevronProcess"/>
    <dgm:cxn modelId="{DFFF249F-00A0-4F02-8505-8DD20A31667B}" type="presParOf" srcId="{201F7223-C0B2-4D0A-B201-9959F2D8F3F8}" destId="{AE404003-22FB-4F68-AF6B-EF354B112AF2}" srcOrd="1" destOrd="0" presId="urn:microsoft.com/office/officeart/2016/7/layout/AccentHomeChevronProcess"/>
    <dgm:cxn modelId="{43503672-37FA-4CE6-9274-99A5D1C03CA1}" type="presParOf" srcId="{201F7223-C0B2-4D0A-B201-9959F2D8F3F8}" destId="{2A14C8C8-7A8E-4776-AD4D-7003CC7FEBF2}" srcOrd="2" destOrd="0" presId="urn:microsoft.com/office/officeart/2016/7/layout/AccentHomeChevronProcess"/>
    <dgm:cxn modelId="{15B9729B-3357-4653-91B1-3194B8B5D8E3}" type="presParOf" srcId="{201F7223-C0B2-4D0A-B201-9959F2D8F3F8}" destId="{8CDAC814-83A8-4CDE-9B01-E851DE18D265}"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D2D53-71FB-854F-B3C1-4EFD99608C43}">
      <dsp:nvSpPr>
        <dsp:cNvPr id="0" name=""/>
        <dsp:cNvSpPr/>
      </dsp:nvSpPr>
      <dsp:spPr>
        <a:xfrm rot="16200000">
          <a:off x="-1454848" y="2230377"/>
          <a:ext cx="3394042" cy="341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760" bIns="0" numCol="1" spcCol="1270" anchor="ctr" anchorCtr="0">
          <a:noAutofit/>
        </a:bodyPr>
        <a:lstStyle/>
        <a:p>
          <a:pPr marL="0" lvl="0" indent="0" algn="r" defTabSz="622300">
            <a:lnSpc>
              <a:spcPct val="90000"/>
            </a:lnSpc>
            <a:spcBef>
              <a:spcPct val="0"/>
            </a:spcBef>
            <a:spcAft>
              <a:spcPct val="35000"/>
            </a:spcAft>
            <a:buNone/>
          </a:pPr>
          <a:r>
            <a:rPr lang="en-US" sz="1400" kern="1200" spc="0">
              <a:solidFill>
                <a:schemeClr val="accent2"/>
              </a:solidFill>
              <a:latin typeface="Avenir Next LT Pro" panose="020B0504020202020204" pitchFamily="34" charset="77"/>
              <a:ea typeface="Calibri" charset="0"/>
              <a:cs typeface="Calibri" charset="0"/>
            </a:rPr>
            <a:t>PLANNING</a:t>
          </a:r>
          <a:endParaRPr lang="en-US" sz="1400" kern="1200" spc="0">
            <a:solidFill>
              <a:schemeClr val="accent2"/>
            </a:solidFill>
            <a:latin typeface="Avenir Next LT Pro" panose="020B0504020202020204" pitchFamily="34" charset="77"/>
          </a:endParaRPr>
        </a:p>
      </dsp:txBody>
      <dsp:txXfrm>
        <a:off x="-1454848" y="2230377"/>
        <a:ext cx="3394042" cy="341930"/>
      </dsp:txXfrm>
    </dsp:sp>
    <dsp:sp modelId="{C42ACF7D-21CE-C842-AFA6-6CA2370C8B33}">
      <dsp:nvSpPr>
        <dsp:cNvPr id="0" name=""/>
        <dsp:cNvSpPr/>
      </dsp:nvSpPr>
      <dsp:spPr>
        <a:xfrm>
          <a:off x="413137" y="673130"/>
          <a:ext cx="1703178" cy="3140779"/>
        </a:xfrm>
        <a:prstGeom prst="rect">
          <a:avLst/>
        </a:prstGeom>
        <a:solidFill>
          <a:schemeClr val="accent2">
            <a:lumMod val="7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365760" rIns="182880" bIns="182880" numCol="1" spcCol="1270" anchor="t" anchorCtr="0">
          <a:noAutofit/>
        </a:bodyPr>
        <a:lstStyle/>
        <a:p>
          <a:pPr marL="0" lvl="1" indent="-171450" algn="l" defTabSz="711200">
            <a:lnSpc>
              <a:spcPct val="100000"/>
            </a:lnSpc>
            <a:spcBef>
              <a:spcPct val="0"/>
            </a:spcBef>
            <a:spcAft>
              <a:spcPct val="15000"/>
            </a:spcAft>
            <a:buNone/>
          </a:pPr>
          <a:r>
            <a:rPr lang="en-US" sz="1600" kern="1200">
              <a:latin typeface="Bodoni MT" panose="02070603080606020203" pitchFamily="18" charset="77"/>
              <a:ea typeface="Calibri" charset="0"/>
              <a:cs typeface="Calibri" charset="0"/>
            </a:rPr>
            <a:t>User analysis</a:t>
          </a:r>
        </a:p>
        <a:p>
          <a:pPr marL="0" lvl="1" indent="-171450" algn="l" defTabSz="711200">
            <a:lnSpc>
              <a:spcPct val="100000"/>
            </a:lnSpc>
            <a:spcBef>
              <a:spcPct val="0"/>
            </a:spcBef>
            <a:spcAft>
              <a:spcPct val="15000"/>
            </a:spcAft>
            <a:buNone/>
          </a:pPr>
          <a:r>
            <a:rPr lang="en-US" sz="1600" kern="1200">
              <a:latin typeface="Bodoni MT" panose="02070603080606020203" pitchFamily="18" charset="77"/>
              <a:ea typeface="Calibri" charset="0"/>
              <a:cs typeface="Calibri" charset="0"/>
            </a:rPr>
            <a:t>Literature review</a:t>
          </a:r>
        </a:p>
        <a:p>
          <a:pPr marL="0" lvl="1" indent="-171450" algn="l" defTabSz="711200">
            <a:lnSpc>
              <a:spcPct val="100000"/>
            </a:lnSpc>
            <a:spcBef>
              <a:spcPct val="0"/>
            </a:spcBef>
            <a:spcAft>
              <a:spcPct val="15000"/>
            </a:spcAft>
            <a:buNone/>
          </a:pPr>
          <a:r>
            <a:rPr lang="en-US" sz="1600" kern="1200">
              <a:latin typeface="Bodoni MT" panose="02070603080606020203" pitchFamily="18" charset="77"/>
              <a:ea typeface="Calibri" charset="0"/>
              <a:cs typeface="Calibri" charset="0"/>
            </a:rPr>
            <a:t>Specifications </a:t>
          </a:r>
        </a:p>
      </dsp:txBody>
      <dsp:txXfrm>
        <a:off x="413137" y="673130"/>
        <a:ext cx="1703178" cy="3140779"/>
      </dsp:txXfrm>
    </dsp:sp>
    <dsp:sp modelId="{EC32CD1C-6103-8E4A-9A03-69F7EAC7A3DB}">
      <dsp:nvSpPr>
        <dsp:cNvPr id="0" name=""/>
        <dsp:cNvSpPr/>
      </dsp:nvSpPr>
      <dsp:spPr>
        <a:xfrm>
          <a:off x="71206" y="252972"/>
          <a:ext cx="683861" cy="683861"/>
        </a:xfrm>
        <a:prstGeom prst="rect">
          <a:avLst/>
        </a:prstGeom>
        <a:solidFill>
          <a:schemeClr val="accent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87CC273-2BD5-3244-8847-3F14FA643771}">
      <dsp:nvSpPr>
        <dsp:cNvPr id="0" name=""/>
        <dsp:cNvSpPr/>
      </dsp:nvSpPr>
      <dsp:spPr>
        <a:xfrm rot="16200000">
          <a:off x="1046270" y="2230377"/>
          <a:ext cx="3394042" cy="341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760" bIns="0" numCol="1" spcCol="1270" anchor="ctr" anchorCtr="0">
          <a:noAutofit/>
        </a:bodyPr>
        <a:lstStyle/>
        <a:p>
          <a:pPr marL="0" lvl="0" indent="0" algn="r" defTabSz="622300">
            <a:lnSpc>
              <a:spcPct val="90000"/>
            </a:lnSpc>
            <a:spcBef>
              <a:spcPct val="0"/>
            </a:spcBef>
            <a:spcAft>
              <a:spcPct val="35000"/>
            </a:spcAft>
            <a:buNone/>
          </a:pPr>
          <a:r>
            <a:rPr lang="en-US" sz="1400" kern="1200">
              <a:solidFill>
                <a:schemeClr val="accent3"/>
              </a:solidFill>
              <a:latin typeface="Avenir Next LT Pro" panose="020B0504020202020204" pitchFamily="34" charset="77"/>
              <a:ea typeface="Calibri" charset="0"/>
              <a:cs typeface="Calibri" charset="0"/>
            </a:rPr>
            <a:t>PROTOTYPING</a:t>
          </a:r>
        </a:p>
      </dsp:txBody>
      <dsp:txXfrm>
        <a:off x="1046270" y="2230377"/>
        <a:ext cx="3394042" cy="341930"/>
      </dsp:txXfrm>
    </dsp:sp>
    <dsp:sp modelId="{FB1129E9-2E26-EE4A-AC68-89355DB63584}">
      <dsp:nvSpPr>
        <dsp:cNvPr id="0" name=""/>
        <dsp:cNvSpPr/>
      </dsp:nvSpPr>
      <dsp:spPr>
        <a:xfrm>
          <a:off x="2914257" y="673130"/>
          <a:ext cx="1703178" cy="3140779"/>
        </a:xfrm>
        <a:prstGeom prst="rect">
          <a:avLst/>
        </a:prstGeom>
        <a:solidFill>
          <a:schemeClr val="accent3">
            <a:lumMod val="7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365760" rIns="182880" bIns="182880" numCol="1" spcCol="1270" anchor="t" anchorCtr="0">
          <a:noAutofit/>
        </a:bodyPr>
        <a:lstStyle/>
        <a:p>
          <a:pPr marL="0" lvl="1" indent="-171450" algn="l" defTabSz="711200">
            <a:lnSpc>
              <a:spcPct val="100000"/>
            </a:lnSpc>
            <a:spcBef>
              <a:spcPct val="0"/>
            </a:spcBef>
            <a:spcAft>
              <a:spcPct val="15000"/>
            </a:spcAft>
            <a:buNone/>
          </a:pPr>
          <a:r>
            <a:rPr lang="en-US" sz="1600" kern="1200">
              <a:latin typeface="Bodoni MT" panose="02070603080606020203" pitchFamily="18" charset="77"/>
              <a:ea typeface="Calibri" charset="0"/>
              <a:cs typeface="Calibri" charset="0"/>
            </a:rPr>
            <a:t>Collect data</a:t>
          </a:r>
        </a:p>
        <a:p>
          <a:pPr marL="0" lvl="1" indent="-171450" algn="l" defTabSz="711200">
            <a:lnSpc>
              <a:spcPct val="100000"/>
            </a:lnSpc>
            <a:spcBef>
              <a:spcPct val="0"/>
            </a:spcBef>
            <a:spcAft>
              <a:spcPct val="15000"/>
            </a:spcAft>
            <a:buNone/>
          </a:pPr>
          <a:r>
            <a:rPr lang="en-US" sz="1600" kern="1200">
              <a:latin typeface="Bodoni MT" panose="02070603080606020203" pitchFamily="18" charset="77"/>
              <a:ea typeface="Calibri" charset="0"/>
              <a:cs typeface="Calibri" charset="0"/>
            </a:rPr>
            <a:t>Data mining</a:t>
          </a:r>
        </a:p>
        <a:p>
          <a:pPr marL="0" lvl="1" indent="-171450" algn="l" defTabSz="711200">
            <a:lnSpc>
              <a:spcPct val="100000"/>
            </a:lnSpc>
            <a:spcBef>
              <a:spcPct val="0"/>
            </a:spcBef>
            <a:spcAft>
              <a:spcPct val="15000"/>
            </a:spcAft>
            <a:buNone/>
          </a:pPr>
          <a:r>
            <a:rPr lang="en-US" sz="1600" kern="1200">
              <a:latin typeface="Bodoni MT" panose="02070603080606020203" pitchFamily="18" charset="77"/>
              <a:ea typeface="Calibri" charset="0"/>
              <a:cs typeface="Calibri" charset="0"/>
            </a:rPr>
            <a:t>Components testing</a:t>
          </a:r>
        </a:p>
      </dsp:txBody>
      <dsp:txXfrm>
        <a:off x="2914257" y="673130"/>
        <a:ext cx="1703178" cy="3140779"/>
      </dsp:txXfrm>
    </dsp:sp>
    <dsp:sp modelId="{DB6970E7-446E-BD43-B80B-60871D41B8A1}">
      <dsp:nvSpPr>
        <dsp:cNvPr id="0" name=""/>
        <dsp:cNvSpPr/>
      </dsp:nvSpPr>
      <dsp:spPr>
        <a:xfrm>
          <a:off x="2572326" y="252972"/>
          <a:ext cx="683861" cy="683861"/>
        </a:xfrm>
        <a:prstGeom prst="rect">
          <a:avLst/>
        </a:prstGeom>
        <a:solidFill>
          <a:schemeClr val="accent3">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A8D0380-CC0E-024C-92A1-DC637FB17976}">
      <dsp:nvSpPr>
        <dsp:cNvPr id="0" name=""/>
        <dsp:cNvSpPr/>
      </dsp:nvSpPr>
      <dsp:spPr>
        <a:xfrm rot="16200000">
          <a:off x="3547389" y="2230377"/>
          <a:ext cx="3394042" cy="341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760" bIns="0" numCol="1" spcCol="1270" anchor="ctr" anchorCtr="0">
          <a:noAutofit/>
        </a:bodyPr>
        <a:lstStyle/>
        <a:p>
          <a:pPr marL="0" lvl="0" indent="0" algn="r" defTabSz="622300">
            <a:lnSpc>
              <a:spcPct val="90000"/>
            </a:lnSpc>
            <a:spcBef>
              <a:spcPct val="0"/>
            </a:spcBef>
            <a:spcAft>
              <a:spcPct val="35000"/>
            </a:spcAft>
            <a:buNone/>
          </a:pPr>
          <a:r>
            <a:rPr lang="en-US" sz="1400" kern="1200">
              <a:solidFill>
                <a:schemeClr val="accent4"/>
              </a:solidFill>
              <a:latin typeface="Avenir Next LT Pro" panose="020B0504020202020204" pitchFamily="34" charset="77"/>
              <a:ea typeface="Calibri" charset="0"/>
              <a:cs typeface="Calibri" charset="0"/>
            </a:rPr>
            <a:t>USER TESTING</a:t>
          </a:r>
        </a:p>
      </dsp:txBody>
      <dsp:txXfrm>
        <a:off x="3547389" y="2230377"/>
        <a:ext cx="3394042" cy="341930"/>
      </dsp:txXfrm>
    </dsp:sp>
    <dsp:sp modelId="{0544738A-4D9B-8B4A-8E09-0A2AD44EAB55}">
      <dsp:nvSpPr>
        <dsp:cNvPr id="0" name=""/>
        <dsp:cNvSpPr/>
      </dsp:nvSpPr>
      <dsp:spPr>
        <a:xfrm>
          <a:off x="5415376" y="673130"/>
          <a:ext cx="1703178" cy="3140779"/>
        </a:xfrm>
        <a:prstGeom prst="rect">
          <a:avLst/>
        </a:prstGeom>
        <a:solidFill>
          <a:schemeClr val="accent4">
            <a:lumMod val="7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365760" rIns="182880" bIns="182880" numCol="1" spcCol="1270" anchor="t" anchorCtr="0">
          <a:noAutofit/>
        </a:bodyPr>
        <a:lstStyle/>
        <a:p>
          <a:pPr marL="0" lvl="1" indent="-171450" algn="l" defTabSz="711200">
            <a:lnSpc>
              <a:spcPct val="100000"/>
            </a:lnSpc>
            <a:spcBef>
              <a:spcPct val="0"/>
            </a:spcBef>
            <a:spcAft>
              <a:spcPct val="15000"/>
            </a:spcAft>
            <a:buNone/>
          </a:pPr>
          <a:r>
            <a:rPr lang="en-US" sz="1600" b="0" i="0" kern="1200">
              <a:latin typeface="Bodoni MT" panose="02070603080606020203" pitchFamily="18" charset="77"/>
            </a:rPr>
            <a:t>Questionnaire design</a:t>
          </a:r>
          <a:endParaRPr lang="en-US" sz="1600" kern="1200">
            <a:latin typeface="Bodoni MT" panose="02070603080606020203" pitchFamily="18" charset="77"/>
            <a:ea typeface="Calibri" charset="0"/>
            <a:cs typeface="Calibri" charset="0"/>
          </a:endParaRPr>
        </a:p>
        <a:p>
          <a:pPr marL="0" lvl="1" indent="-171450" algn="l" defTabSz="711200">
            <a:lnSpc>
              <a:spcPct val="100000"/>
            </a:lnSpc>
            <a:spcBef>
              <a:spcPct val="0"/>
            </a:spcBef>
            <a:spcAft>
              <a:spcPct val="15000"/>
            </a:spcAft>
            <a:buNone/>
          </a:pPr>
          <a:r>
            <a:rPr lang="en-US" sz="1600" kern="1200">
              <a:latin typeface="Bodoni MT" panose="02070603080606020203" pitchFamily="18" charset="77"/>
              <a:ea typeface="Calibri" charset="0"/>
              <a:cs typeface="Calibri" charset="0"/>
            </a:rPr>
            <a:t>Conduct survey</a:t>
          </a:r>
        </a:p>
        <a:p>
          <a:pPr marL="0" lvl="1" indent="-171450" algn="l" defTabSz="711200">
            <a:lnSpc>
              <a:spcPct val="100000"/>
            </a:lnSpc>
            <a:spcBef>
              <a:spcPct val="0"/>
            </a:spcBef>
            <a:spcAft>
              <a:spcPct val="15000"/>
            </a:spcAft>
            <a:buNone/>
          </a:pPr>
          <a:r>
            <a:rPr lang="en-US" sz="1600" kern="1200">
              <a:latin typeface="Bodoni MT" panose="02070603080606020203" pitchFamily="18" charset="77"/>
              <a:ea typeface="Calibri" charset="0"/>
              <a:cs typeface="Calibri" charset="0"/>
            </a:rPr>
            <a:t>Result analysis</a:t>
          </a:r>
        </a:p>
      </dsp:txBody>
      <dsp:txXfrm>
        <a:off x="5415376" y="673130"/>
        <a:ext cx="1703178" cy="3140779"/>
      </dsp:txXfrm>
    </dsp:sp>
    <dsp:sp modelId="{6CF6E220-A42F-9F4D-9F70-EB7BFE4F60A8}">
      <dsp:nvSpPr>
        <dsp:cNvPr id="0" name=""/>
        <dsp:cNvSpPr/>
      </dsp:nvSpPr>
      <dsp:spPr>
        <a:xfrm>
          <a:off x="5073445" y="252972"/>
          <a:ext cx="683861" cy="683861"/>
        </a:xfrm>
        <a:prstGeom prst="rect">
          <a:avLst/>
        </a:prstGeom>
        <a:solidFill>
          <a:schemeClr val="accent4">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B8DF5E3-0DA1-8247-A7D3-3BEC651E4C7E}">
      <dsp:nvSpPr>
        <dsp:cNvPr id="0" name=""/>
        <dsp:cNvSpPr/>
      </dsp:nvSpPr>
      <dsp:spPr>
        <a:xfrm rot="16200000">
          <a:off x="6048508" y="2230377"/>
          <a:ext cx="3394042" cy="341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760" bIns="0" numCol="1" spcCol="1270" anchor="ctr" anchorCtr="0">
          <a:noAutofit/>
        </a:bodyPr>
        <a:lstStyle/>
        <a:p>
          <a:pPr marL="0" lvl="0" indent="0" algn="r" defTabSz="622300">
            <a:lnSpc>
              <a:spcPct val="90000"/>
            </a:lnSpc>
            <a:spcBef>
              <a:spcPct val="0"/>
            </a:spcBef>
            <a:spcAft>
              <a:spcPct val="35000"/>
            </a:spcAft>
            <a:buNone/>
          </a:pPr>
          <a:r>
            <a:rPr lang="en-US" sz="1400" kern="1200">
              <a:solidFill>
                <a:schemeClr val="bg2"/>
              </a:solidFill>
              <a:latin typeface="Avenir Next LT Pro" panose="020B0504020202020204" pitchFamily="34" charset="77"/>
              <a:ea typeface="Calibri" charset="0"/>
              <a:cs typeface="Calibri" charset="0"/>
            </a:rPr>
            <a:t>DEVELOPING</a:t>
          </a:r>
        </a:p>
      </dsp:txBody>
      <dsp:txXfrm>
        <a:off x="6048508" y="2230377"/>
        <a:ext cx="3394042" cy="341930"/>
      </dsp:txXfrm>
    </dsp:sp>
    <dsp:sp modelId="{2F7D9DAC-A22B-EF4A-95AA-7545855E7DA1}">
      <dsp:nvSpPr>
        <dsp:cNvPr id="0" name=""/>
        <dsp:cNvSpPr/>
      </dsp:nvSpPr>
      <dsp:spPr>
        <a:xfrm>
          <a:off x="7916495" y="673130"/>
          <a:ext cx="1703178" cy="3140779"/>
        </a:xfrm>
        <a:prstGeom prst="rect">
          <a:avLst/>
        </a:prstGeom>
        <a:solidFill>
          <a:schemeClr val="bg2">
            <a:lumMod val="7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365760" rIns="182880" bIns="182880" numCol="1" spcCol="1270" anchor="t" anchorCtr="0">
          <a:noAutofit/>
        </a:bodyPr>
        <a:lstStyle/>
        <a:p>
          <a:pPr marL="0" lvl="1" indent="-171450" algn="l" defTabSz="711200">
            <a:lnSpc>
              <a:spcPct val="100000"/>
            </a:lnSpc>
            <a:spcBef>
              <a:spcPct val="0"/>
            </a:spcBef>
            <a:spcAft>
              <a:spcPct val="15000"/>
            </a:spcAft>
            <a:buNone/>
          </a:pPr>
          <a:r>
            <a:rPr lang="en-US" sz="1600" b="0" i="0" kern="1200">
              <a:latin typeface="Bodoni MT" panose="02070603080606020203" pitchFamily="18" charset="77"/>
            </a:rPr>
            <a:t>Adjustments</a:t>
          </a:r>
          <a:endParaRPr lang="en-US" sz="1600" kern="1200">
            <a:latin typeface="Bodoni MT" panose="02070603080606020203" pitchFamily="18" charset="77"/>
            <a:ea typeface="Calibri" charset="0"/>
            <a:cs typeface="Calibri" charset="0"/>
          </a:endParaRPr>
        </a:p>
        <a:p>
          <a:pPr marL="0" lvl="1" indent="-171450" algn="l" defTabSz="711200">
            <a:lnSpc>
              <a:spcPct val="100000"/>
            </a:lnSpc>
            <a:spcBef>
              <a:spcPct val="0"/>
            </a:spcBef>
            <a:spcAft>
              <a:spcPct val="15000"/>
            </a:spcAft>
            <a:buNone/>
          </a:pPr>
          <a:r>
            <a:rPr lang="en-US" sz="1600" kern="1200">
              <a:latin typeface="Bodoni MT" panose="02070603080606020203" pitchFamily="18" charset="77"/>
              <a:ea typeface="Calibri" charset="0"/>
              <a:cs typeface="Calibri" charset="0"/>
            </a:rPr>
            <a:t>More testing</a:t>
          </a:r>
        </a:p>
      </dsp:txBody>
      <dsp:txXfrm>
        <a:off x="7916495" y="673130"/>
        <a:ext cx="1703178" cy="3140779"/>
      </dsp:txXfrm>
    </dsp:sp>
    <dsp:sp modelId="{FDF0BD95-1B70-DB43-AE1B-E9257FB872D9}">
      <dsp:nvSpPr>
        <dsp:cNvPr id="0" name=""/>
        <dsp:cNvSpPr/>
      </dsp:nvSpPr>
      <dsp:spPr>
        <a:xfrm>
          <a:off x="7574564" y="252972"/>
          <a:ext cx="683861" cy="683861"/>
        </a:xfrm>
        <a:prstGeom prst="rect">
          <a:avLst/>
        </a:prstGeom>
        <a:solidFill>
          <a:schemeClr val="bg2">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D7A0D9A-A8D1-0B47-A497-E19ECC63F4B1}">
      <dsp:nvSpPr>
        <dsp:cNvPr id="0" name=""/>
        <dsp:cNvSpPr/>
      </dsp:nvSpPr>
      <dsp:spPr>
        <a:xfrm rot="16200000">
          <a:off x="8549627" y="2230377"/>
          <a:ext cx="3394042" cy="341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5760" bIns="0" numCol="1" spcCol="1270" anchor="ctr" anchorCtr="0">
          <a:noAutofit/>
        </a:bodyPr>
        <a:lstStyle/>
        <a:p>
          <a:pPr marL="0" lvl="0" indent="0" algn="r" defTabSz="622300">
            <a:lnSpc>
              <a:spcPct val="90000"/>
            </a:lnSpc>
            <a:spcBef>
              <a:spcPct val="0"/>
            </a:spcBef>
            <a:spcAft>
              <a:spcPct val="35000"/>
            </a:spcAft>
            <a:buNone/>
          </a:pPr>
          <a:r>
            <a:rPr lang="en-US" sz="1400" kern="1200">
              <a:solidFill>
                <a:schemeClr val="accent6"/>
              </a:solidFill>
              <a:latin typeface="Avenir Next LT Pro" panose="020B0504020202020204" pitchFamily="34" charset="77"/>
              <a:ea typeface="Calibri" charset="0"/>
              <a:cs typeface="Calibri" charset="0"/>
            </a:rPr>
            <a:t>LAUNCH</a:t>
          </a:r>
        </a:p>
      </dsp:txBody>
      <dsp:txXfrm>
        <a:off x="8549627" y="2230377"/>
        <a:ext cx="3394042" cy="341930"/>
      </dsp:txXfrm>
    </dsp:sp>
    <dsp:sp modelId="{1CD02B52-7AAB-824B-8167-87ED29CB8B53}">
      <dsp:nvSpPr>
        <dsp:cNvPr id="0" name=""/>
        <dsp:cNvSpPr/>
      </dsp:nvSpPr>
      <dsp:spPr>
        <a:xfrm>
          <a:off x="10417614" y="673130"/>
          <a:ext cx="1703178" cy="3140779"/>
        </a:xfrm>
        <a:prstGeom prst="rect">
          <a:avLst/>
        </a:prstGeom>
        <a:solidFill>
          <a:schemeClr val="accent6">
            <a:lumMod val="7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365760" rIns="182880" bIns="182880" numCol="1" spcCol="1270" anchor="t" anchorCtr="0">
          <a:noAutofit/>
        </a:bodyPr>
        <a:lstStyle/>
        <a:p>
          <a:pPr marL="0" lvl="1" indent="-171450" algn="l" defTabSz="711200">
            <a:lnSpc>
              <a:spcPct val="100000"/>
            </a:lnSpc>
            <a:spcBef>
              <a:spcPct val="0"/>
            </a:spcBef>
            <a:spcAft>
              <a:spcPct val="15000"/>
            </a:spcAft>
            <a:buNone/>
          </a:pPr>
          <a:r>
            <a:rPr lang="en-US" sz="1600" b="0" i="0" kern="1200">
              <a:latin typeface="Bodoni MT" panose="02070603080606020203" pitchFamily="18" charset="77"/>
            </a:rPr>
            <a:t>Deploy</a:t>
          </a:r>
          <a:endParaRPr lang="en-US" sz="1600" kern="1200">
            <a:latin typeface="Bodoni MT" panose="02070603080606020203" pitchFamily="18" charset="77"/>
            <a:ea typeface="Calibri" charset="0"/>
            <a:cs typeface="Calibri" charset="0"/>
          </a:endParaRPr>
        </a:p>
      </dsp:txBody>
      <dsp:txXfrm>
        <a:off x="10417614" y="673130"/>
        <a:ext cx="1703178" cy="3140779"/>
      </dsp:txXfrm>
    </dsp:sp>
    <dsp:sp modelId="{5B940741-26B1-D34D-A59D-2B9F319A0519}">
      <dsp:nvSpPr>
        <dsp:cNvPr id="0" name=""/>
        <dsp:cNvSpPr/>
      </dsp:nvSpPr>
      <dsp:spPr>
        <a:xfrm>
          <a:off x="10075683" y="252972"/>
          <a:ext cx="683861" cy="683861"/>
        </a:xfrm>
        <a:prstGeom prst="rect">
          <a:avLst/>
        </a:prstGeom>
        <a:solidFill>
          <a:schemeClr val="accent6">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56552"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3022362"/>
          <a:ext cx="2189894" cy="697468"/>
        </a:xfrm>
        <a:prstGeom prst="homePlate">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0" i="0" kern="1200" cap="all" spc="200" baseline="0">
              <a:solidFill>
                <a:schemeClr val="accent2">
                  <a:lumMod val="50000"/>
                </a:schemeClr>
              </a:solidFill>
              <a:latin typeface="+mj-lt"/>
            </a:rPr>
            <a:t>Sep 20XX</a:t>
          </a:r>
          <a:endParaRPr lang="en-US" sz="1800" kern="1200" cap="all" spc="200" baseline="0">
            <a:solidFill>
              <a:schemeClr val="accent2">
                <a:lumMod val="50000"/>
              </a:schemeClr>
            </a:solidFill>
            <a:latin typeface="+mj-lt"/>
          </a:endParaRPr>
        </a:p>
      </dsp:txBody>
      <dsp:txXfrm>
        <a:off x="2053" y="3022362"/>
        <a:ext cx="2102711" cy="697468"/>
      </dsp:txXfrm>
    </dsp:sp>
    <dsp:sp modelId="{810D7AA7-A541-4507-BE7F-36CCF210089F}">
      <dsp:nvSpPr>
        <dsp:cNvPr id="0" name=""/>
        <dsp:cNvSpPr/>
      </dsp:nvSpPr>
      <dsp:spPr>
        <a:xfrm>
          <a:off x="177245"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a:solidFill>
                <a:schemeClr val="bg1"/>
              </a:solidFill>
            </a:rPr>
            <a:t>Synergize scalable </a:t>
          </a:r>
        </a:p>
        <a:p>
          <a:pPr marL="0" lvl="0" indent="0" algn="l" defTabSz="711200">
            <a:lnSpc>
              <a:spcPct val="125000"/>
            </a:lnSpc>
            <a:spcBef>
              <a:spcPct val="0"/>
            </a:spcBef>
            <a:spcAft>
              <a:spcPts val="0"/>
            </a:spcAft>
            <a:buNone/>
          </a:pPr>
          <a:r>
            <a:rPr lang="en-US" sz="1600" b="0" i="0" kern="1200">
              <a:solidFill>
                <a:schemeClr val="bg1"/>
              </a:solidFill>
            </a:rPr>
            <a:t>e-commerce</a:t>
          </a:r>
          <a:endParaRPr lang="en-US" sz="1600" kern="1200">
            <a:solidFill>
              <a:schemeClr val="bg1"/>
            </a:solidFill>
          </a:endParaRPr>
        </a:p>
      </dsp:txBody>
      <dsp:txXfrm>
        <a:off x="177245" y="1035072"/>
        <a:ext cx="1778194" cy="1482540"/>
      </dsp:txXfrm>
    </dsp:sp>
    <dsp:sp modelId="{E41E7729-FD3F-426D-804C-45BD60BD762D}">
      <dsp:nvSpPr>
        <dsp:cNvPr id="0" name=""/>
        <dsp:cNvSpPr/>
      </dsp:nvSpPr>
      <dsp:spPr>
        <a:xfrm rot="5400000">
          <a:off x="1123846"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1502"/>
              <a:satOff val="3660"/>
              <a:lumOff val="28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0" i="0" kern="1200" cap="all" spc="200" baseline="0">
              <a:solidFill>
                <a:schemeClr val="accent2">
                  <a:lumMod val="50000"/>
                </a:schemeClr>
              </a:solidFill>
              <a:latin typeface="+mj-lt"/>
            </a:rPr>
            <a:t>Nov 20XX</a:t>
          </a:r>
          <a:endParaRPr lang="en-US" sz="1800" kern="1200" cap="all" spc="200" baseline="0">
            <a:solidFill>
              <a:schemeClr val="accent2">
                <a:lumMod val="50000"/>
              </a:schemeClr>
            </a:solidFill>
            <a:latin typeface="+mj-lt"/>
          </a:endParaRPr>
        </a:p>
      </dsp:txBody>
      <dsp:txXfrm>
        <a:off x="2256820" y="3022362"/>
        <a:ext cx="1841160" cy="697468"/>
      </dsp:txXfrm>
    </dsp:sp>
    <dsp:sp modelId="{5E07F9E4-149C-4A89-848F-4ABDD305F0C5}">
      <dsp:nvSpPr>
        <dsp:cNvPr id="0" name=""/>
        <dsp:cNvSpPr/>
      </dsp:nvSpPr>
      <dsp:spPr>
        <a:xfrm>
          <a:off x="2257644"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a:solidFill>
                <a:schemeClr val="bg1"/>
              </a:solidFill>
            </a:rPr>
            <a:t>Disseminate standardized metrics</a:t>
          </a:r>
          <a:endParaRPr lang="en-US" sz="1600" kern="1200">
            <a:solidFill>
              <a:schemeClr val="bg1"/>
            </a:solidFill>
          </a:endParaRPr>
        </a:p>
      </dsp:txBody>
      <dsp:txXfrm>
        <a:off x="2257644" y="1035072"/>
        <a:ext cx="1778194" cy="1482540"/>
      </dsp:txXfrm>
    </dsp:sp>
    <dsp:sp modelId="{473F2067-7126-4D56-A328-5A8CFD3D8D52}">
      <dsp:nvSpPr>
        <dsp:cNvPr id="0" name=""/>
        <dsp:cNvSpPr/>
      </dsp:nvSpPr>
      <dsp:spPr>
        <a:xfrm rot="5400000">
          <a:off x="3204246"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3005"/>
              <a:satOff val="7319"/>
              <a:lumOff val="575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0" i="0" kern="1200" cap="all" spc="200" baseline="0">
              <a:solidFill>
                <a:schemeClr val="accent2">
                  <a:lumMod val="50000"/>
                </a:schemeClr>
              </a:solidFill>
              <a:latin typeface="+mj-lt"/>
            </a:rPr>
            <a:t>Jan 20XX</a:t>
          </a:r>
          <a:endParaRPr lang="en-US" sz="1800" kern="1200" cap="all" spc="200" baseline="0">
            <a:solidFill>
              <a:schemeClr val="accent2">
                <a:lumMod val="50000"/>
              </a:schemeClr>
            </a:solidFill>
            <a:latin typeface="+mj-lt"/>
          </a:endParaRPr>
        </a:p>
      </dsp:txBody>
      <dsp:txXfrm>
        <a:off x="4337219" y="3022362"/>
        <a:ext cx="1841160" cy="697468"/>
      </dsp:txXfrm>
    </dsp:sp>
    <dsp:sp modelId="{FD7B29F2-0D66-4B4B-BC8A-82DA23575305}">
      <dsp:nvSpPr>
        <dsp:cNvPr id="0" name=""/>
        <dsp:cNvSpPr/>
      </dsp:nvSpPr>
      <dsp:spPr>
        <a:xfrm>
          <a:off x="4338044"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a:solidFill>
                <a:schemeClr val="bg1"/>
              </a:solidFill>
            </a:rPr>
            <a:t>Coordinate </a:t>
          </a:r>
          <a:br>
            <a:rPr lang="en-US" sz="1600" b="0" i="0" kern="1200">
              <a:solidFill>
                <a:schemeClr val="bg1"/>
              </a:solidFill>
            </a:rPr>
          </a:br>
          <a:r>
            <a:rPr lang="en-US" sz="1600" b="0" i="0" kern="1200">
              <a:solidFill>
                <a:schemeClr val="bg1"/>
              </a:solidFill>
            </a:rPr>
            <a:t>e-business applications</a:t>
          </a:r>
          <a:endParaRPr lang="en-US" sz="1600" kern="1200">
            <a:solidFill>
              <a:schemeClr val="bg1"/>
            </a:solidFill>
          </a:endParaRPr>
        </a:p>
      </dsp:txBody>
      <dsp:txXfrm>
        <a:off x="4338044" y="1035072"/>
        <a:ext cx="1778194" cy="1482540"/>
      </dsp:txXfrm>
    </dsp:sp>
    <dsp:sp modelId="{867247C7-675B-475B-B197-D1F36C803805}">
      <dsp:nvSpPr>
        <dsp:cNvPr id="0" name=""/>
        <dsp:cNvSpPr/>
      </dsp:nvSpPr>
      <dsp:spPr>
        <a:xfrm rot="5400000">
          <a:off x="5284645"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4507"/>
              <a:satOff val="10979"/>
              <a:lumOff val="86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46AE26-64EA-49D6-8E58-02C11EFB9FB9}">
      <dsp:nvSpPr>
        <dsp:cNvPr id="0" name=""/>
        <dsp:cNvSpPr/>
      </dsp:nvSpPr>
      <dsp:spPr>
        <a:xfrm>
          <a:off x="6243252"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0" i="0" kern="1200" cap="all" spc="200" baseline="0">
              <a:solidFill>
                <a:schemeClr val="accent2">
                  <a:lumMod val="50000"/>
                </a:schemeClr>
              </a:solidFill>
              <a:latin typeface="+mj-lt"/>
            </a:rPr>
            <a:t>Mar 20XX</a:t>
          </a:r>
          <a:endParaRPr lang="en-US" sz="1800" kern="1200" cap="all" spc="200" baseline="0">
            <a:solidFill>
              <a:schemeClr val="accent2">
                <a:lumMod val="50000"/>
              </a:schemeClr>
            </a:solidFill>
            <a:latin typeface="+mj-lt"/>
          </a:endParaRPr>
        </a:p>
      </dsp:txBody>
      <dsp:txXfrm>
        <a:off x="6417619" y="3022362"/>
        <a:ext cx="1841160" cy="697468"/>
      </dsp:txXfrm>
    </dsp:sp>
    <dsp:sp modelId="{BBC1FACD-D752-4E1B-BCF3-249E980F80C6}">
      <dsp:nvSpPr>
        <dsp:cNvPr id="0" name=""/>
        <dsp:cNvSpPr/>
      </dsp:nvSpPr>
      <dsp:spPr>
        <a:xfrm>
          <a:off x="6418443"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a:solidFill>
                <a:schemeClr val="bg1"/>
              </a:solidFill>
            </a:rPr>
            <a:t>Foster holistically superior methodologies</a:t>
          </a:r>
          <a:endParaRPr lang="en-US" sz="1600" kern="1200">
            <a:solidFill>
              <a:schemeClr val="bg1"/>
            </a:solidFill>
          </a:endParaRPr>
        </a:p>
      </dsp:txBody>
      <dsp:txXfrm>
        <a:off x="6418443" y="1035072"/>
        <a:ext cx="1778194" cy="1482540"/>
      </dsp:txXfrm>
    </dsp:sp>
    <dsp:sp modelId="{BC6B70BB-0DB1-43FE-AD96-2BCE8F8B8259}">
      <dsp:nvSpPr>
        <dsp:cNvPr id="0" name=""/>
        <dsp:cNvSpPr/>
      </dsp:nvSpPr>
      <dsp:spPr>
        <a:xfrm rot="5400000">
          <a:off x="7365045" y="1888564"/>
          <a:ext cx="2092404"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shade val="80000"/>
              <a:hueOff val="-6009"/>
              <a:satOff val="14639"/>
              <a:lumOff val="1150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404003-22FB-4F68-AF6B-EF354B112AF2}">
      <dsp:nvSpPr>
        <dsp:cNvPr id="0" name=""/>
        <dsp:cNvSpPr/>
      </dsp:nvSpPr>
      <dsp:spPr>
        <a:xfrm>
          <a:off x="8323651" y="3022362"/>
          <a:ext cx="2189894" cy="697468"/>
        </a:xfrm>
        <a:prstGeom prst="chevron">
          <a:avLst>
            <a:gd name="adj" fmla="val 25000"/>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0" i="0" kern="1200" cap="all" spc="200" baseline="0">
              <a:solidFill>
                <a:schemeClr val="accent2">
                  <a:lumMod val="50000"/>
                </a:schemeClr>
              </a:solidFill>
              <a:latin typeface="+mj-lt"/>
            </a:rPr>
            <a:t>May 20XX</a:t>
          </a:r>
          <a:endParaRPr lang="en-US" sz="1800" kern="1200" cap="all" spc="200" baseline="0">
            <a:solidFill>
              <a:schemeClr val="accent2">
                <a:lumMod val="50000"/>
              </a:schemeClr>
            </a:solidFill>
            <a:latin typeface="+mj-lt"/>
          </a:endParaRPr>
        </a:p>
      </dsp:txBody>
      <dsp:txXfrm>
        <a:off x="8498018" y="3022362"/>
        <a:ext cx="1841160" cy="697468"/>
      </dsp:txXfrm>
    </dsp:sp>
    <dsp:sp modelId="{2A14C8C8-7A8E-4776-AD4D-7003CC7FEBF2}">
      <dsp:nvSpPr>
        <dsp:cNvPr id="0" name=""/>
        <dsp:cNvSpPr/>
      </dsp:nvSpPr>
      <dsp:spPr>
        <a:xfrm>
          <a:off x="8498843" y="1035072"/>
          <a:ext cx="1778194" cy="1482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25000"/>
            </a:lnSpc>
            <a:spcBef>
              <a:spcPct val="0"/>
            </a:spcBef>
            <a:spcAft>
              <a:spcPts val="0"/>
            </a:spcAft>
            <a:buNone/>
          </a:pPr>
          <a:r>
            <a:rPr lang="en-US" sz="1600" b="0" i="0" kern="1200">
              <a:solidFill>
                <a:schemeClr val="bg1"/>
              </a:solidFill>
            </a:rPr>
            <a:t>Deploy strategic networks with compelling </a:t>
          </a:r>
        </a:p>
        <a:p>
          <a:pPr marL="0" lvl="0" indent="0" algn="l" defTabSz="711200">
            <a:lnSpc>
              <a:spcPct val="125000"/>
            </a:lnSpc>
            <a:spcBef>
              <a:spcPct val="0"/>
            </a:spcBef>
            <a:spcAft>
              <a:spcPts val="0"/>
            </a:spcAft>
            <a:buNone/>
          </a:pPr>
          <a:r>
            <a:rPr lang="en-US" sz="1600" b="0" i="0" kern="1200">
              <a:solidFill>
                <a:schemeClr val="bg1"/>
              </a:solidFill>
            </a:rPr>
            <a:t>e-business needs</a:t>
          </a:r>
          <a:endParaRPr lang="en-US" sz="1600" kern="1200">
            <a:solidFill>
              <a:schemeClr val="bg1"/>
            </a:solidFill>
          </a:endParaRPr>
        </a:p>
      </dsp:txBody>
      <dsp:txXfrm>
        <a:off x="8498843" y="1035072"/>
        <a:ext cx="1778194" cy="1482540"/>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FCD50D-240B-4202-BA15-9436303309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0986A40-88CC-4CF8-A82C-0522A84173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78CE2-C833-4BFB-B646-A41BF50DD3DE}" type="datetimeFigureOut">
              <a:rPr lang="en-US" smtClean="0"/>
              <a:t>12/20/2023</a:t>
            </a:fld>
            <a:endParaRPr lang="en-US"/>
          </a:p>
        </p:txBody>
      </p:sp>
      <p:sp>
        <p:nvSpPr>
          <p:cNvPr id="4" name="Footer Placeholder 3">
            <a:extLst>
              <a:ext uri="{FF2B5EF4-FFF2-40B4-BE49-F238E27FC236}">
                <a16:creationId xmlns:a16="http://schemas.microsoft.com/office/drawing/2014/main" id="{7021F718-5D0C-484C-9E94-4002D1F60A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46DE25-1D25-4297-ACEE-43B0A6165A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06342-55CD-4F55-9921-27DD6E1BACC4}" type="slidenum">
              <a:rPr lang="en-US" smtClean="0"/>
              <a:t>‹#›</a:t>
            </a:fld>
            <a:endParaRPr lang="en-US"/>
          </a:p>
        </p:txBody>
      </p:sp>
    </p:spTree>
    <p:extLst>
      <p:ext uri="{BB962C8B-B14F-4D97-AF65-F5344CB8AC3E}">
        <p14:creationId xmlns:p14="http://schemas.microsoft.com/office/powerpoint/2010/main" val="1115951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5D0CA-A9EA-4786-92CB-50D9D9B29FEF}"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86772-94DE-41DD-845F-738AE05EE900}" type="slidenum">
              <a:rPr lang="en-US" smtClean="0"/>
              <a:t>‹#›</a:t>
            </a:fld>
            <a:endParaRPr lang="en-US"/>
          </a:p>
        </p:txBody>
      </p:sp>
    </p:spTree>
    <p:extLst>
      <p:ext uri="{BB962C8B-B14F-4D97-AF65-F5344CB8AC3E}">
        <p14:creationId xmlns:p14="http://schemas.microsoft.com/office/powerpoint/2010/main" val="391842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C86772-94DE-41DD-845F-738AE05EE900}" type="slidenum">
              <a:rPr lang="en-US" smtClean="0"/>
              <a:t>1</a:t>
            </a:fld>
            <a:endParaRPr lang="en-US"/>
          </a:p>
        </p:txBody>
      </p:sp>
    </p:spTree>
    <p:extLst>
      <p:ext uri="{BB962C8B-B14F-4D97-AF65-F5344CB8AC3E}">
        <p14:creationId xmlns:p14="http://schemas.microsoft.com/office/powerpoint/2010/main" val="127393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C86772-94DE-41DD-845F-738AE05EE900}" type="slidenum">
              <a:rPr lang="en-US" smtClean="0"/>
              <a:t>13</a:t>
            </a:fld>
            <a:endParaRPr lang="en-US"/>
          </a:p>
        </p:txBody>
      </p:sp>
    </p:spTree>
    <p:extLst>
      <p:ext uri="{BB962C8B-B14F-4D97-AF65-F5344CB8AC3E}">
        <p14:creationId xmlns:p14="http://schemas.microsoft.com/office/powerpoint/2010/main" val="3007165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BE5F371-5525-435D-A976-3813CDC7E2F7}"/>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a:t>Click to add photo</a:t>
            </a:r>
          </a:p>
        </p:txBody>
      </p:sp>
      <p:sp>
        <p:nvSpPr>
          <p:cNvPr id="2" name="Title 1">
            <a:extLst>
              <a:ext uri="{FF2B5EF4-FFF2-40B4-BE49-F238E27FC236}">
                <a16:creationId xmlns:a16="http://schemas.microsoft.com/office/drawing/2014/main" id="{B8332B57-459F-4669-8A88-96A6A1E147B5}"/>
              </a:ext>
            </a:extLst>
          </p:cNvPr>
          <p:cNvSpPr>
            <a:spLocks noGrp="1"/>
          </p:cNvSpPr>
          <p:nvPr>
            <p:ph type="title" hasCustomPrompt="1"/>
          </p:nvPr>
        </p:nvSpPr>
        <p:spPr>
          <a:xfrm>
            <a:off x="6433925" y="0"/>
            <a:ext cx="5758075" cy="5391215"/>
          </a:xfrm>
          <a:prstGeom prst="rect">
            <a:avLst/>
          </a:prstGeom>
          <a:solidFill>
            <a:schemeClr val="accent6">
              <a:lumMod val="60000"/>
              <a:lumOff val="40000"/>
              <a:alpha val="5000"/>
            </a:schemeClr>
          </a:solidFill>
        </p:spPr>
        <p:txBody>
          <a:bodyPr tIns="5394960" anchor="b"/>
          <a:lstStyle>
            <a:lvl1pPr>
              <a:lnSpc>
                <a:spcPct val="80000"/>
              </a:lnSpc>
              <a:defRPr sz="6000" cap="all" spc="200" baseline="0">
                <a:solidFill>
                  <a:schemeClr val="bg1"/>
                </a:solidFill>
              </a:defRPr>
            </a:lvl1pPr>
          </a:lstStyle>
          <a:p>
            <a:r>
              <a:rPr lang="en-US"/>
              <a:t>Click to add title</a:t>
            </a:r>
          </a:p>
        </p:txBody>
      </p:sp>
      <p:sp>
        <p:nvSpPr>
          <p:cNvPr id="10" name="Text Placeholder 12">
            <a:extLst>
              <a:ext uri="{FF2B5EF4-FFF2-40B4-BE49-F238E27FC236}">
                <a16:creationId xmlns:a16="http://schemas.microsoft.com/office/drawing/2014/main" id="{F4472392-D2F6-424E-BA23-46AF83099FC5}"/>
              </a:ext>
            </a:extLst>
          </p:cNvPr>
          <p:cNvSpPr>
            <a:spLocks noGrp="1"/>
          </p:cNvSpPr>
          <p:nvPr>
            <p:ph type="body" sz="quarter" idx="15" hasCustomPrompt="1"/>
          </p:nvPr>
        </p:nvSpPr>
        <p:spPr>
          <a:xfrm>
            <a:off x="6433926" y="5391215"/>
            <a:ext cx="5758074" cy="1466785"/>
          </a:xfrm>
          <a:prstGeom prst="rect">
            <a:avLst/>
          </a:prstGeom>
          <a:solidFill>
            <a:schemeClr val="accent6">
              <a:lumMod val="60000"/>
              <a:lumOff val="40000"/>
              <a:alpha val="5000"/>
            </a:schemeClr>
          </a:solidFill>
        </p:spPr>
        <p:txBody>
          <a:bodyPr anchor="t"/>
          <a:lstStyle>
            <a:lvl1pPr marL="0" indent="0">
              <a:lnSpc>
                <a:spcPct val="100000"/>
              </a:lnSpc>
              <a:buNone/>
              <a:defRPr sz="2000" i="0" cap="none" spc="100" baseline="0">
                <a:solidFill>
                  <a:schemeClr val="bg1"/>
                </a:solidFill>
                <a:latin typeface="+mn-lt"/>
              </a:defRPr>
            </a:lvl1pPr>
          </a:lstStyle>
          <a:p>
            <a:pPr lvl="0"/>
            <a:r>
              <a:rPr lang="en-US"/>
              <a:t>Click to add text</a:t>
            </a:r>
          </a:p>
        </p:txBody>
      </p:sp>
      <p:pic>
        <p:nvPicPr>
          <p:cNvPr id="7" name="Graphic 6">
            <a:extLst>
              <a:ext uri="{FF2B5EF4-FFF2-40B4-BE49-F238E27FC236}">
                <a16:creationId xmlns:a16="http://schemas.microsoft.com/office/drawing/2014/main" id="{F49209FF-BA53-4DEA-823A-B6660FF169BA}"/>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0" y="0"/>
            <a:ext cx="6434138" cy="6858000"/>
          </a:xfrm>
          <a:prstGeom prst="rect">
            <a:avLst/>
          </a:prstGeom>
        </p:spPr>
      </p:pic>
    </p:spTree>
    <p:extLst>
      <p:ext uri="{BB962C8B-B14F-4D97-AF65-F5344CB8AC3E}">
        <p14:creationId xmlns:p14="http://schemas.microsoft.com/office/powerpoint/2010/main" val="2243381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bg>
      <p:bgPr>
        <a:solidFill>
          <a:schemeClr val="accent4"/>
        </a:solidFill>
        <a:effectLst/>
      </p:bgPr>
    </p:bg>
    <p:spTree>
      <p:nvGrpSpPr>
        <p:cNvPr id="1" name=""/>
        <p:cNvGrpSpPr/>
        <p:nvPr/>
      </p:nvGrpSpPr>
      <p:grpSpPr>
        <a:xfrm>
          <a:off x="0" y="0"/>
          <a:ext cx="0" cy="0"/>
          <a:chOff x="0" y="0"/>
          <a:chExt cx="0" cy="0"/>
        </a:xfrm>
      </p:grpSpPr>
      <p:sp>
        <p:nvSpPr>
          <p:cNvPr id="45" name="Graphic 43">
            <a:extLst>
              <a:ext uri="{FF2B5EF4-FFF2-40B4-BE49-F238E27FC236}">
                <a16:creationId xmlns:a16="http://schemas.microsoft.com/office/drawing/2014/main" id="{D76CD6FD-D22D-437F-BDAE-7B3ECB0EF581}"/>
              </a:ext>
              <a:ext uri="{C183D7F6-B498-43B3-948B-1728B52AA6E4}">
                <adec:decorative xmlns:adec="http://schemas.microsoft.com/office/drawing/2017/decorative" val="1"/>
              </a:ext>
            </a:extLst>
          </p:cNvPr>
          <p:cNvSpPr/>
          <p:nvPr/>
        </p:nvSpPr>
        <p:spPr>
          <a:xfrm>
            <a:off x="4729937" y="0"/>
            <a:ext cx="7462063" cy="6858000"/>
          </a:xfrm>
          <a:custGeom>
            <a:avLst/>
            <a:gdLst>
              <a:gd name="connsiteX0" fmla="*/ 2766060 w 5591365"/>
              <a:gd name="connsiteY0" fmla="*/ 1566101 h 5138737"/>
              <a:gd name="connsiteX1" fmla="*/ 658749 w 5591365"/>
              <a:gd name="connsiteY1" fmla="*/ 2875979 h 5138737"/>
              <a:gd name="connsiteX2" fmla="*/ 0 w 5591365"/>
              <a:gd name="connsiteY2" fmla="*/ 4702016 h 5138737"/>
              <a:gd name="connsiteX3" fmla="*/ 26670 w 5591365"/>
              <a:gd name="connsiteY3" fmla="*/ 5138738 h 5138737"/>
              <a:gd name="connsiteX4" fmla="*/ 2675763 w 5591365"/>
              <a:gd name="connsiteY4" fmla="*/ 5138738 h 5138737"/>
              <a:gd name="connsiteX5" fmla="*/ 2481072 w 5591365"/>
              <a:gd name="connsiteY5" fmla="*/ 4439984 h 5138737"/>
              <a:gd name="connsiteX6" fmla="*/ 2804636 w 5591365"/>
              <a:gd name="connsiteY6" fmla="*/ 3584734 h 5138737"/>
              <a:gd name="connsiteX7" fmla="*/ 3798570 w 5591365"/>
              <a:gd name="connsiteY7" fmla="*/ 2814257 h 5138737"/>
              <a:gd name="connsiteX8" fmla="*/ 5378101 w 5591365"/>
              <a:gd name="connsiteY8" fmla="*/ 4717352 h 5138737"/>
              <a:gd name="connsiteX9" fmla="*/ 4949381 w 5591365"/>
              <a:gd name="connsiteY9" fmla="*/ 5138642 h 5138737"/>
              <a:gd name="connsiteX10" fmla="*/ 5591366 w 5591365"/>
              <a:gd name="connsiteY10" fmla="*/ 5138642 h 5138737"/>
              <a:gd name="connsiteX11" fmla="*/ 5591366 w 5591365"/>
              <a:gd name="connsiteY11" fmla="*/ 0 h 5138737"/>
              <a:gd name="connsiteX12" fmla="*/ 5397056 w 5591365"/>
              <a:gd name="connsiteY12" fmla="*/ 0 h 5138737"/>
              <a:gd name="connsiteX13" fmla="*/ 4684681 w 5591365"/>
              <a:gd name="connsiteY13" fmla="*/ 595217 h 5138737"/>
              <a:gd name="connsiteX14" fmla="*/ 4254627 w 5591365"/>
              <a:gd name="connsiteY14" fmla="*/ 0 h 5138737"/>
              <a:gd name="connsiteX15" fmla="*/ 1910620 w 5591365"/>
              <a:gd name="connsiteY15" fmla="*/ 0 h 5138737"/>
              <a:gd name="connsiteX16" fmla="*/ 2018633 w 5591365"/>
              <a:gd name="connsiteY16" fmla="*/ 314039 h 5138737"/>
              <a:gd name="connsiteX17" fmla="*/ 2766060 w 5591365"/>
              <a:gd name="connsiteY17" fmla="*/ 1566101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1365" h="5138737">
                <a:moveTo>
                  <a:pt x="2766060" y="1566101"/>
                </a:moveTo>
                <a:cubicBezTo>
                  <a:pt x="1800416" y="1946243"/>
                  <a:pt x="1097947" y="2382869"/>
                  <a:pt x="658749" y="2875979"/>
                </a:cubicBezTo>
                <a:cubicBezTo>
                  <a:pt x="219551" y="3368993"/>
                  <a:pt x="0" y="3977735"/>
                  <a:pt x="0" y="4702016"/>
                </a:cubicBezTo>
                <a:cubicBezTo>
                  <a:pt x="0" y="4853178"/>
                  <a:pt x="9049" y="4998720"/>
                  <a:pt x="26670" y="5138738"/>
                </a:cubicBezTo>
                <a:lnTo>
                  <a:pt x="2675763" y="5138738"/>
                </a:lnTo>
                <a:cubicBezTo>
                  <a:pt x="2546033" y="4937951"/>
                  <a:pt x="2481072" y="4705065"/>
                  <a:pt x="2481072" y="4439984"/>
                </a:cubicBezTo>
                <a:cubicBezTo>
                  <a:pt x="2481072" y="4136898"/>
                  <a:pt x="2588990" y="3851815"/>
                  <a:pt x="2804636" y="3584734"/>
                </a:cubicBezTo>
                <a:cubicBezTo>
                  <a:pt x="3020378" y="3317653"/>
                  <a:pt x="3351657" y="3060764"/>
                  <a:pt x="3798570" y="2814257"/>
                </a:cubicBezTo>
                <a:lnTo>
                  <a:pt x="5378101" y="4717352"/>
                </a:lnTo>
                <a:cubicBezTo>
                  <a:pt x="5225510" y="4879181"/>
                  <a:pt x="5082635" y="5019580"/>
                  <a:pt x="4949381" y="5138642"/>
                </a:cubicBezTo>
                <a:lnTo>
                  <a:pt x="5591366" y="5138642"/>
                </a:lnTo>
                <a:lnTo>
                  <a:pt x="5591366" y="0"/>
                </a:lnTo>
                <a:lnTo>
                  <a:pt x="5397056" y="0"/>
                </a:lnTo>
                <a:cubicBezTo>
                  <a:pt x="5226368" y="200978"/>
                  <a:pt x="4988910" y="399383"/>
                  <a:pt x="4684681" y="595217"/>
                </a:cubicBezTo>
                <a:cubicBezTo>
                  <a:pt x="4507230" y="377000"/>
                  <a:pt x="4364070" y="178689"/>
                  <a:pt x="4254627" y="0"/>
                </a:cubicBezTo>
                <a:lnTo>
                  <a:pt x="1910620" y="0"/>
                </a:lnTo>
                <a:cubicBezTo>
                  <a:pt x="1941005" y="105728"/>
                  <a:pt x="1976914" y="210407"/>
                  <a:pt x="2018633" y="314039"/>
                </a:cubicBezTo>
                <a:cubicBezTo>
                  <a:pt x="2172748" y="696754"/>
                  <a:pt x="2421922" y="1114044"/>
                  <a:pt x="2766060" y="1566101"/>
                </a:cubicBezTo>
                <a:close/>
              </a:path>
            </a:pathLst>
          </a:custGeom>
          <a:solidFill>
            <a:schemeClr val="accent3">
              <a:lumMod val="60000"/>
              <a:lumOff val="40000"/>
              <a:alpha val="10000"/>
            </a:schemeClr>
          </a:solidFill>
          <a:ln w="9525" cap="flat">
            <a:noFill/>
            <a:prstDash val="solid"/>
            <a:miter/>
          </a:ln>
        </p:spPr>
        <p:txBody>
          <a:bodyPr rtlCol="0" anchor="ctr"/>
          <a:lstStyle/>
          <a:p>
            <a:endParaRPr lang="en-US"/>
          </a:p>
        </p:txBody>
      </p:sp>
      <p:sp>
        <p:nvSpPr>
          <p:cNvPr id="7" name="Rectangle 6">
            <a:extLst>
              <a:ext uri="{FF2B5EF4-FFF2-40B4-BE49-F238E27FC236}">
                <a16:creationId xmlns:a16="http://schemas.microsoft.com/office/drawing/2014/main" id="{C008A071-1D5B-4870-BDE1-3D78609407E6}"/>
              </a:ext>
              <a:ext uri="{C183D7F6-B498-43B3-948B-1728B52AA6E4}">
                <adec:decorative xmlns:adec="http://schemas.microsoft.com/office/drawing/2017/decorative" val="1"/>
              </a:ext>
            </a:extLst>
          </p:cNvPr>
          <p:cNvSpPr/>
          <p:nvPr userDrawn="1"/>
        </p:nvSpPr>
        <p:spPr>
          <a:xfrm>
            <a:off x="951982"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5C4D3E7-34AF-4BBC-820B-B9D5B5582A03}"/>
              </a:ext>
              <a:ext uri="{C183D7F6-B498-43B3-948B-1728B52AA6E4}">
                <adec:decorative xmlns:adec="http://schemas.microsoft.com/office/drawing/2017/decorative" val="1"/>
              </a:ext>
            </a:extLst>
          </p:cNvPr>
          <p:cNvSpPr/>
          <p:nvPr userDrawn="1"/>
        </p:nvSpPr>
        <p:spPr>
          <a:xfrm>
            <a:off x="951982" y="3058235"/>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35B180-197F-4655-9DF9-6F97871FDF42}"/>
              </a:ext>
              <a:ext uri="{C183D7F6-B498-43B3-948B-1728B52AA6E4}">
                <adec:decorative xmlns:adec="http://schemas.microsoft.com/office/drawing/2017/decorative" val="1"/>
              </a:ext>
            </a:extLst>
          </p:cNvPr>
          <p:cNvSpPr/>
          <p:nvPr userDrawn="1"/>
        </p:nvSpPr>
        <p:spPr>
          <a:xfrm>
            <a:off x="951982" y="4531739"/>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E411CF-DDD5-47E6-AE48-6E78CED74992}"/>
              </a:ext>
              <a:ext uri="{C183D7F6-B498-43B3-948B-1728B52AA6E4}">
                <adec:decorative xmlns:adec="http://schemas.microsoft.com/office/drawing/2017/decorative" val="1"/>
              </a:ext>
            </a:extLst>
          </p:cNvPr>
          <p:cNvSpPr/>
          <p:nvPr userDrawn="1"/>
        </p:nvSpPr>
        <p:spPr>
          <a:xfrm>
            <a:off x="6298164" y="1584731"/>
            <a:ext cx="1435618" cy="12395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D1CE1B6-B343-4CB0-8870-8F3029C9402A}"/>
              </a:ext>
              <a:ext uri="{C183D7F6-B498-43B3-948B-1728B52AA6E4}">
                <adec:decorative xmlns:adec="http://schemas.microsoft.com/office/drawing/2017/decorative" val="1"/>
              </a:ext>
            </a:extLst>
          </p:cNvPr>
          <p:cNvSpPr/>
          <p:nvPr userDrawn="1"/>
        </p:nvSpPr>
        <p:spPr>
          <a:xfrm>
            <a:off x="6298164" y="3058235"/>
            <a:ext cx="1435618" cy="12395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DF789-75CD-4A82-A55E-B3FA178A944C}"/>
              </a:ext>
            </a:extLst>
          </p:cNvPr>
          <p:cNvSpPr>
            <a:spLocks noGrp="1"/>
          </p:cNvSpPr>
          <p:nvPr>
            <p:ph type="title" hasCustomPrompt="1"/>
          </p:nvPr>
        </p:nvSpPr>
        <p:spPr>
          <a:xfrm>
            <a:off x="847531" y="521208"/>
            <a:ext cx="10302551" cy="535197"/>
          </a:xfrm>
          <a:prstGeom prst="rect">
            <a:avLst/>
          </a:prstGeom>
        </p:spPr>
        <p:txBody>
          <a:bodyPr/>
          <a:lstStyle>
            <a:lvl1pPr>
              <a:defRPr sz="3200" cap="all" spc="200" baseline="0">
                <a:solidFill>
                  <a:schemeClr val="bg1"/>
                </a:solidFill>
              </a:defRPr>
            </a:lvl1pPr>
          </a:lstStyle>
          <a:p>
            <a:r>
              <a:rPr lang="en-US"/>
              <a:t>Click to add title</a:t>
            </a:r>
          </a:p>
        </p:txBody>
      </p:sp>
      <p:sp>
        <p:nvSpPr>
          <p:cNvPr id="27" name="Text Placeholder 14">
            <a:extLst>
              <a:ext uri="{FF2B5EF4-FFF2-40B4-BE49-F238E27FC236}">
                <a16:creationId xmlns:a16="http://schemas.microsoft.com/office/drawing/2014/main" id="{8148E7C4-0020-4D4D-98B4-CF74932ABA7B}"/>
              </a:ext>
            </a:extLst>
          </p:cNvPr>
          <p:cNvSpPr>
            <a:spLocks noGrp="1"/>
          </p:cNvSpPr>
          <p:nvPr>
            <p:ph type="body" sz="quarter" idx="25" hasCustomPrompt="1"/>
          </p:nvPr>
        </p:nvSpPr>
        <p:spPr>
          <a:xfrm>
            <a:off x="951983"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a:t>Add #</a:t>
            </a:r>
          </a:p>
        </p:txBody>
      </p:sp>
      <p:sp>
        <p:nvSpPr>
          <p:cNvPr id="17" name="Text Placeholder 14">
            <a:extLst>
              <a:ext uri="{FF2B5EF4-FFF2-40B4-BE49-F238E27FC236}">
                <a16:creationId xmlns:a16="http://schemas.microsoft.com/office/drawing/2014/main" id="{B661FBF8-345F-44C0-8E07-2ADA2912EB31}"/>
              </a:ext>
            </a:extLst>
          </p:cNvPr>
          <p:cNvSpPr>
            <a:spLocks noGrp="1"/>
          </p:cNvSpPr>
          <p:nvPr>
            <p:ph type="body" sz="quarter" idx="13" hasCustomPrompt="1"/>
          </p:nvPr>
        </p:nvSpPr>
        <p:spPr>
          <a:xfrm>
            <a:off x="257823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a:t>Click to add subtitle here </a:t>
            </a:r>
          </a:p>
        </p:txBody>
      </p:sp>
      <p:sp>
        <p:nvSpPr>
          <p:cNvPr id="18" name="Text Placeholder 17">
            <a:extLst>
              <a:ext uri="{FF2B5EF4-FFF2-40B4-BE49-F238E27FC236}">
                <a16:creationId xmlns:a16="http://schemas.microsoft.com/office/drawing/2014/main" id="{F443AAEC-2D13-4AEA-B6F3-64CD19F5371C}"/>
              </a:ext>
            </a:extLst>
          </p:cNvPr>
          <p:cNvSpPr>
            <a:spLocks noGrp="1"/>
          </p:cNvSpPr>
          <p:nvPr>
            <p:ph type="body" sz="quarter" idx="16" hasCustomPrompt="1"/>
          </p:nvPr>
        </p:nvSpPr>
        <p:spPr>
          <a:xfrm>
            <a:off x="257803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a:t>Click to add text</a:t>
            </a:r>
          </a:p>
        </p:txBody>
      </p:sp>
      <p:sp>
        <p:nvSpPr>
          <p:cNvPr id="33" name="Text Placeholder 14">
            <a:extLst>
              <a:ext uri="{FF2B5EF4-FFF2-40B4-BE49-F238E27FC236}">
                <a16:creationId xmlns:a16="http://schemas.microsoft.com/office/drawing/2014/main" id="{E645377D-2B37-46EC-85C8-CA0175FE7C78}"/>
              </a:ext>
            </a:extLst>
          </p:cNvPr>
          <p:cNvSpPr>
            <a:spLocks noGrp="1"/>
          </p:cNvSpPr>
          <p:nvPr>
            <p:ph type="body" sz="quarter" idx="28" hasCustomPrompt="1"/>
          </p:nvPr>
        </p:nvSpPr>
        <p:spPr>
          <a:xfrm>
            <a:off x="6298439" y="1584731"/>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a:t>Add #</a:t>
            </a:r>
          </a:p>
        </p:txBody>
      </p:sp>
      <p:sp>
        <p:nvSpPr>
          <p:cNvPr id="23" name="Text Placeholder 14">
            <a:extLst>
              <a:ext uri="{FF2B5EF4-FFF2-40B4-BE49-F238E27FC236}">
                <a16:creationId xmlns:a16="http://schemas.microsoft.com/office/drawing/2014/main" id="{2BEF198A-8B55-4495-8E2C-7353D5ECB31F}"/>
              </a:ext>
            </a:extLst>
          </p:cNvPr>
          <p:cNvSpPr>
            <a:spLocks noGrp="1"/>
          </p:cNvSpPr>
          <p:nvPr>
            <p:ph type="body" sz="quarter" idx="21" hasCustomPrompt="1"/>
          </p:nvPr>
        </p:nvSpPr>
        <p:spPr>
          <a:xfrm>
            <a:off x="7922399" y="1530267"/>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a:t>Click to add subtitle here </a:t>
            </a:r>
          </a:p>
        </p:txBody>
      </p:sp>
      <p:sp>
        <p:nvSpPr>
          <p:cNvPr id="24" name="Text Placeholder 17">
            <a:extLst>
              <a:ext uri="{FF2B5EF4-FFF2-40B4-BE49-F238E27FC236}">
                <a16:creationId xmlns:a16="http://schemas.microsoft.com/office/drawing/2014/main" id="{C1789F23-CF61-46B6-8E1F-7AB61D2742D4}"/>
              </a:ext>
            </a:extLst>
          </p:cNvPr>
          <p:cNvSpPr>
            <a:spLocks noGrp="1"/>
          </p:cNvSpPr>
          <p:nvPr>
            <p:ph type="body" sz="quarter" idx="22" hasCustomPrompt="1"/>
          </p:nvPr>
        </p:nvSpPr>
        <p:spPr>
          <a:xfrm>
            <a:off x="7922191" y="1798653"/>
            <a:ext cx="3365018" cy="1025598"/>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a:t>Click to add text</a:t>
            </a:r>
          </a:p>
        </p:txBody>
      </p:sp>
      <p:sp>
        <p:nvSpPr>
          <p:cNvPr id="31" name="Text Placeholder 14">
            <a:extLst>
              <a:ext uri="{FF2B5EF4-FFF2-40B4-BE49-F238E27FC236}">
                <a16:creationId xmlns:a16="http://schemas.microsoft.com/office/drawing/2014/main" id="{4F3E1A50-0136-4F59-B77E-5F459F00AF31}"/>
              </a:ext>
            </a:extLst>
          </p:cNvPr>
          <p:cNvSpPr>
            <a:spLocks noGrp="1"/>
          </p:cNvSpPr>
          <p:nvPr>
            <p:ph type="body" sz="quarter" idx="26" hasCustomPrompt="1"/>
          </p:nvPr>
        </p:nvSpPr>
        <p:spPr>
          <a:xfrm>
            <a:off x="951982" y="3058235"/>
            <a:ext cx="1435618" cy="1239520"/>
          </a:xfrm>
          <a:prstGeom prst="rect">
            <a:avLst/>
          </a:prstGeom>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a:t>Add #</a:t>
            </a:r>
          </a:p>
        </p:txBody>
      </p:sp>
      <p:sp>
        <p:nvSpPr>
          <p:cNvPr id="35" name="Text Placeholder 14">
            <a:extLst>
              <a:ext uri="{FF2B5EF4-FFF2-40B4-BE49-F238E27FC236}">
                <a16:creationId xmlns:a16="http://schemas.microsoft.com/office/drawing/2014/main" id="{0D867EC1-9F32-4507-9D3D-FD5C7065FB99}"/>
              </a:ext>
            </a:extLst>
          </p:cNvPr>
          <p:cNvSpPr>
            <a:spLocks noGrp="1"/>
          </p:cNvSpPr>
          <p:nvPr>
            <p:ph type="body" sz="quarter" idx="30" hasCustomPrompt="1"/>
          </p:nvPr>
        </p:nvSpPr>
        <p:spPr>
          <a:xfrm>
            <a:off x="256879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a:t>Click to add subtitle here </a:t>
            </a:r>
          </a:p>
        </p:txBody>
      </p:sp>
      <p:sp>
        <p:nvSpPr>
          <p:cNvPr id="36" name="Text Placeholder 17">
            <a:extLst>
              <a:ext uri="{FF2B5EF4-FFF2-40B4-BE49-F238E27FC236}">
                <a16:creationId xmlns:a16="http://schemas.microsoft.com/office/drawing/2014/main" id="{273B4FE0-4DD8-43E5-A806-A3B5C606560B}"/>
              </a:ext>
            </a:extLst>
          </p:cNvPr>
          <p:cNvSpPr>
            <a:spLocks noGrp="1"/>
          </p:cNvSpPr>
          <p:nvPr>
            <p:ph type="body" sz="quarter" idx="31" hasCustomPrompt="1"/>
          </p:nvPr>
        </p:nvSpPr>
        <p:spPr>
          <a:xfrm>
            <a:off x="256859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a:t>Click to add text</a:t>
            </a:r>
          </a:p>
        </p:txBody>
      </p:sp>
      <p:sp>
        <p:nvSpPr>
          <p:cNvPr id="34" name="Text Placeholder 14">
            <a:extLst>
              <a:ext uri="{FF2B5EF4-FFF2-40B4-BE49-F238E27FC236}">
                <a16:creationId xmlns:a16="http://schemas.microsoft.com/office/drawing/2014/main" id="{49B6558B-2AB2-4BB0-B77C-1E54894F068A}"/>
              </a:ext>
            </a:extLst>
          </p:cNvPr>
          <p:cNvSpPr>
            <a:spLocks noGrp="1"/>
          </p:cNvSpPr>
          <p:nvPr>
            <p:ph type="body" sz="quarter" idx="29" hasCustomPrompt="1"/>
          </p:nvPr>
        </p:nvSpPr>
        <p:spPr>
          <a:xfrm>
            <a:off x="6298438" y="3058235"/>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a:t>ADD #</a:t>
            </a:r>
          </a:p>
        </p:txBody>
      </p:sp>
      <p:sp>
        <p:nvSpPr>
          <p:cNvPr id="37" name="Text Placeholder 14">
            <a:extLst>
              <a:ext uri="{FF2B5EF4-FFF2-40B4-BE49-F238E27FC236}">
                <a16:creationId xmlns:a16="http://schemas.microsoft.com/office/drawing/2014/main" id="{0AF68C32-9E9C-41F0-9ACB-81A5B8E0616F}"/>
              </a:ext>
            </a:extLst>
          </p:cNvPr>
          <p:cNvSpPr>
            <a:spLocks noGrp="1"/>
          </p:cNvSpPr>
          <p:nvPr>
            <p:ph type="body" sz="quarter" idx="32" hasCustomPrompt="1"/>
          </p:nvPr>
        </p:nvSpPr>
        <p:spPr>
          <a:xfrm>
            <a:off x="7912958" y="3025216"/>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a:t>Click to add subtitle here </a:t>
            </a:r>
          </a:p>
        </p:txBody>
      </p:sp>
      <p:sp>
        <p:nvSpPr>
          <p:cNvPr id="38" name="Text Placeholder 17">
            <a:extLst>
              <a:ext uri="{FF2B5EF4-FFF2-40B4-BE49-F238E27FC236}">
                <a16:creationId xmlns:a16="http://schemas.microsoft.com/office/drawing/2014/main" id="{B4555F9F-B048-4A3C-B1BD-6092008CEC17}"/>
              </a:ext>
            </a:extLst>
          </p:cNvPr>
          <p:cNvSpPr>
            <a:spLocks noGrp="1"/>
          </p:cNvSpPr>
          <p:nvPr>
            <p:ph type="body" sz="quarter" idx="33" hasCustomPrompt="1"/>
          </p:nvPr>
        </p:nvSpPr>
        <p:spPr>
          <a:xfrm>
            <a:off x="7912750" y="3293602"/>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a:t>Click to add text</a:t>
            </a:r>
          </a:p>
        </p:txBody>
      </p:sp>
      <p:sp>
        <p:nvSpPr>
          <p:cNvPr id="32" name="Text Placeholder 14">
            <a:extLst>
              <a:ext uri="{FF2B5EF4-FFF2-40B4-BE49-F238E27FC236}">
                <a16:creationId xmlns:a16="http://schemas.microsoft.com/office/drawing/2014/main" id="{F587FCAF-B449-43EB-AE84-1BF56D4ADA99}"/>
              </a:ext>
            </a:extLst>
          </p:cNvPr>
          <p:cNvSpPr>
            <a:spLocks noGrp="1"/>
          </p:cNvSpPr>
          <p:nvPr>
            <p:ph type="body" sz="quarter" idx="27" hasCustomPrompt="1"/>
          </p:nvPr>
        </p:nvSpPr>
        <p:spPr>
          <a:xfrm>
            <a:off x="951982" y="4531739"/>
            <a:ext cx="1435618" cy="1239520"/>
          </a:xfrm>
          <a:prstGeom prst="rect">
            <a:avLst/>
          </a:prstGeom>
          <a:solidFill>
            <a:schemeClr val="accent3">
              <a:lumMod val="20000"/>
              <a:lumOff val="80000"/>
            </a:schemeClr>
          </a:solidFill>
        </p:spPr>
        <p:txBody>
          <a:bodyPr anchor="ctr">
            <a:noAutofit/>
          </a:bodyPr>
          <a:lstStyle>
            <a:lvl1pPr marL="0" indent="0" algn="ctr">
              <a:lnSpc>
                <a:spcPct val="100000"/>
              </a:lnSpc>
              <a:spcBef>
                <a:spcPts val="0"/>
              </a:spcBef>
              <a:buNone/>
              <a:defRPr sz="4000" b="0" i="0" cap="all" spc="200" baseline="0">
                <a:solidFill>
                  <a:schemeClr val="accent2">
                    <a:lumMod val="75000"/>
                  </a:schemeClr>
                </a:solidFill>
                <a:latin typeface="+mj-lt"/>
              </a:defRPr>
            </a:lvl1pPr>
          </a:lstStyle>
          <a:p>
            <a:pPr lvl="0"/>
            <a:r>
              <a:rPr lang="en-US"/>
              <a:t>Add #</a:t>
            </a:r>
          </a:p>
        </p:txBody>
      </p:sp>
      <p:sp>
        <p:nvSpPr>
          <p:cNvPr id="39" name="Text Placeholder 14">
            <a:extLst>
              <a:ext uri="{FF2B5EF4-FFF2-40B4-BE49-F238E27FC236}">
                <a16:creationId xmlns:a16="http://schemas.microsoft.com/office/drawing/2014/main" id="{C2A235B5-899D-4620-B89E-715B10591A8C}"/>
              </a:ext>
            </a:extLst>
          </p:cNvPr>
          <p:cNvSpPr>
            <a:spLocks noGrp="1"/>
          </p:cNvSpPr>
          <p:nvPr>
            <p:ph type="body" sz="quarter" idx="34" hasCustomPrompt="1"/>
          </p:nvPr>
        </p:nvSpPr>
        <p:spPr>
          <a:xfrm>
            <a:off x="2563951" y="4494630"/>
            <a:ext cx="3365361" cy="365126"/>
          </a:xfrm>
          <a:prstGeom prst="rect">
            <a:avLst/>
          </a:prstGeom>
        </p:spPr>
        <p:txBody>
          <a:bodyPr>
            <a:normAutofit/>
          </a:bodyPr>
          <a:lstStyle>
            <a:lvl1pPr marL="0" indent="0" algn="l">
              <a:buNone/>
              <a:defRPr sz="2000" b="0" i="0" cap="all" spc="200" baseline="0">
                <a:solidFill>
                  <a:schemeClr val="bg1"/>
                </a:solidFill>
                <a:latin typeface="+mj-lt"/>
              </a:defRPr>
            </a:lvl1pPr>
          </a:lstStyle>
          <a:p>
            <a:pPr lvl="0"/>
            <a:r>
              <a:rPr lang="en-US"/>
              <a:t>Click to add subtitle here </a:t>
            </a:r>
          </a:p>
        </p:txBody>
      </p:sp>
      <p:sp>
        <p:nvSpPr>
          <p:cNvPr id="40" name="Text Placeholder 17">
            <a:extLst>
              <a:ext uri="{FF2B5EF4-FFF2-40B4-BE49-F238E27FC236}">
                <a16:creationId xmlns:a16="http://schemas.microsoft.com/office/drawing/2014/main" id="{7EA8C6DF-B88C-428A-90D8-86C317465F22}"/>
              </a:ext>
            </a:extLst>
          </p:cNvPr>
          <p:cNvSpPr>
            <a:spLocks noGrp="1"/>
          </p:cNvSpPr>
          <p:nvPr>
            <p:ph type="body" sz="quarter" idx="35" hasCustomPrompt="1"/>
          </p:nvPr>
        </p:nvSpPr>
        <p:spPr>
          <a:xfrm>
            <a:off x="2563743" y="4763016"/>
            <a:ext cx="3365018" cy="1003171"/>
          </a:xfrm>
          <a:prstGeom prst="rect">
            <a:avLst/>
          </a:prstGeom>
        </p:spPr>
        <p:txBody>
          <a:bodyPr/>
          <a:lstStyle>
            <a:lvl1pPr marL="0" indent="0">
              <a:lnSpc>
                <a:spcPct val="125000"/>
              </a:lnSpc>
              <a:spcBef>
                <a:spcPts val="0"/>
              </a:spcBef>
              <a:spcAft>
                <a:spcPts val="0"/>
              </a:spcAft>
              <a:buFont typeface="Segoe UI Light" panose="020B0502040204020203" pitchFamily="34" charset="0"/>
              <a:buNone/>
              <a:defRPr sz="1600" spc="50" baseline="0">
                <a:solidFill>
                  <a:schemeClr val="bg1"/>
                </a:solidFill>
              </a:defRPr>
            </a:lvl1pPr>
          </a:lstStyle>
          <a:p>
            <a:pPr lvl="0"/>
            <a:r>
              <a:rPr lang="en-US"/>
              <a:t>Click to add text</a:t>
            </a:r>
          </a:p>
        </p:txBody>
      </p:sp>
      <p:sp>
        <p:nvSpPr>
          <p:cNvPr id="6" name="Slide Number Placeholder 5">
            <a:extLst>
              <a:ext uri="{FF2B5EF4-FFF2-40B4-BE49-F238E27FC236}">
                <a16:creationId xmlns:a16="http://schemas.microsoft.com/office/drawing/2014/main" id="{7A3E0C1B-BDF6-473C-82EC-3298F22A65F2}"/>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a:p>
        </p:txBody>
      </p:sp>
      <p:sp>
        <p:nvSpPr>
          <p:cNvPr id="5" name="Footer Placeholder 4">
            <a:extLst>
              <a:ext uri="{FF2B5EF4-FFF2-40B4-BE49-F238E27FC236}">
                <a16:creationId xmlns:a16="http://schemas.microsoft.com/office/drawing/2014/main" id="{949F3231-43C6-49F7-B336-0E3A56D6DA26}"/>
              </a:ext>
            </a:extLst>
          </p:cNvPr>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5E41B9FC-FE60-4D5B-A7C5-BE8486B61C9E}"/>
              </a:ext>
            </a:extLst>
          </p:cNvPr>
          <p:cNvSpPr>
            <a:spLocks noGrp="1"/>
          </p:cNvSpPr>
          <p:nvPr>
            <p:ph type="dt" sz="half" idx="10"/>
          </p:nvPr>
        </p:nvSpPr>
        <p:spPr/>
        <p:txBody>
          <a:bodyPr/>
          <a:lstStyle>
            <a:lvl1pPr>
              <a:defRPr>
                <a:solidFill>
                  <a:schemeClr val="bg1"/>
                </a:solidFill>
              </a:defRPr>
            </a:lvl1pPr>
          </a:lstStyle>
          <a:p>
            <a:r>
              <a:rPr lang="en-US"/>
              <a:t>20XX</a:t>
            </a:r>
          </a:p>
        </p:txBody>
      </p:sp>
    </p:spTree>
    <p:extLst>
      <p:ext uri="{BB962C8B-B14F-4D97-AF65-F5344CB8AC3E}">
        <p14:creationId xmlns:p14="http://schemas.microsoft.com/office/powerpoint/2010/main" val="93008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E419E45-DB97-4DFC-BDE1-B4AD51B0138D}"/>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9" name="Title 8">
            <a:extLst>
              <a:ext uri="{FF2B5EF4-FFF2-40B4-BE49-F238E27FC236}">
                <a16:creationId xmlns:a16="http://schemas.microsoft.com/office/drawing/2014/main" id="{281C62C9-FFA2-4AEE-8FC3-A4DAEFE2747A}"/>
              </a:ext>
            </a:extLst>
          </p:cNvPr>
          <p:cNvSpPr>
            <a:spLocks noGrp="1"/>
          </p:cNvSpPr>
          <p:nvPr>
            <p:ph type="title" hasCustomPrompt="1"/>
          </p:nvPr>
        </p:nvSpPr>
        <p:spPr>
          <a:xfrm>
            <a:off x="735562" y="514418"/>
            <a:ext cx="10515600" cy="501852"/>
          </a:xfrm>
          <a:prstGeom prst="rect">
            <a:avLst/>
          </a:prstGeom>
        </p:spPr>
        <p:txBody>
          <a:bodyPr/>
          <a:lstStyle>
            <a:lvl1pPr>
              <a:defRPr sz="3200" cap="all" spc="200" baseline="0">
                <a:solidFill>
                  <a:schemeClr val="accent1"/>
                </a:solidFill>
              </a:defRPr>
            </a:lvl1pPr>
          </a:lstStyle>
          <a:p>
            <a:r>
              <a:rPr lang="en-US"/>
              <a:t>Click to add title</a:t>
            </a:r>
          </a:p>
        </p:txBody>
      </p:sp>
      <p:sp>
        <p:nvSpPr>
          <p:cNvPr id="8" name="Content Placeholder 7">
            <a:extLst>
              <a:ext uri="{FF2B5EF4-FFF2-40B4-BE49-F238E27FC236}">
                <a16:creationId xmlns:a16="http://schemas.microsoft.com/office/drawing/2014/main" id="{E7AA5994-F868-4A06-B33A-66C8B51E9E51}"/>
              </a:ext>
            </a:extLst>
          </p:cNvPr>
          <p:cNvSpPr>
            <a:spLocks noGrp="1"/>
          </p:cNvSpPr>
          <p:nvPr>
            <p:ph sz="quarter" idx="15" hasCustomPrompt="1"/>
          </p:nvPr>
        </p:nvSpPr>
        <p:spPr>
          <a:xfrm>
            <a:off x="838200" y="1495425"/>
            <a:ext cx="10515600" cy="4649788"/>
          </a:xfrm>
          <a:prstGeom prst="rect">
            <a:avLst/>
          </a:prstGeo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add content</a:t>
            </a:r>
          </a:p>
        </p:txBody>
      </p:sp>
      <p:sp>
        <p:nvSpPr>
          <p:cNvPr id="6" name="Slide Number Placeholder 5">
            <a:extLst>
              <a:ext uri="{FF2B5EF4-FFF2-40B4-BE49-F238E27FC236}">
                <a16:creationId xmlns:a16="http://schemas.microsoft.com/office/drawing/2014/main" id="{81A47C33-5A7A-4AED-9A52-3C23B79C6F2E}"/>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a:p>
        </p:txBody>
      </p:sp>
      <p:sp>
        <p:nvSpPr>
          <p:cNvPr id="5" name="Footer Placeholder 4">
            <a:extLst>
              <a:ext uri="{FF2B5EF4-FFF2-40B4-BE49-F238E27FC236}">
                <a16:creationId xmlns:a16="http://schemas.microsoft.com/office/drawing/2014/main" id="{455DD258-4C4D-43B4-8A76-71FB3C4FC8C5}"/>
              </a:ext>
            </a:extLst>
          </p:cNvPr>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C00DB112-1E48-4647-82C7-DB5A1769B585}"/>
              </a:ext>
            </a:extLst>
          </p:cNvPr>
          <p:cNvSpPr>
            <a:spLocks noGrp="1"/>
          </p:cNvSpPr>
          <p:nvPr>
            <p:ph type="dt" sz="half" idx="10"/>
          </p:nvPr>
        </p:nvSpPr>
        <p:spPr/>
        <p:txBody>
          <a:bodyPr/>
          <a:lstStyle>
            <a:lvl1pPr>
              <a:defRPr>
                <a:solidFill>
                  <a:schemeClr val="bg1"/>
                </a:solidFill>
              </a:defRPr>
            </a:lvl1pPr>
          </a:lstStyle>
          <a:p>
            <a:r>
              <a:rPr lang="en-US"/>
              <a:t>20XX</a:t>
            </a:r>
          </a:p>
        </p:txBody>
      </p:sp>
    </p:spTree>
    <p:extLst>
      <p:ext uri="{BB962C8B-B14F-4D97-AF65-F5344CB8AC3E}">
        <p14:creationId xmlns:p14="http://schemas.microsoft.com/office/powerpoint/2010/main" val="4145974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reas of Focus">
    <p:bg>
      <p:bgPr>
        <a:solidFill>
          <a:schemeClr val="accent4"/>
        </a:solidFill>
        <a:effectLst/>
      </p:bgPr>
    </p:bg>
    <p:spTree>
      <p:nvGrpSpPr>
        <p:cNvPr id="1" name=""/>
        <p:cNvGrpSpPr/>
        <p:nvPr/>
      </p:nvGrpSpPr>
      <p:grpSpPr>
        <a:xfrm>
          <a:off x="0" y="0"/>
          <a:ext cx="0" cy="0"/>
          <a:chOff x="0" y="0"/>
          <a:chExt cx="0" cy="0"/>
        </a:xfrm>
      </p:grpSpPr>
      <p:sp>
        <p:nvSpPr>
          <p:cNvPr id="13" name="Graphic 11">
            <a:extLst>
              <a:ext uri="{FF2B5EF4-FFF2-40B4-BE49-F238E27FC236}">
                <a16:creationId xmlns:a16="http://schemas.microsoft.com/office/drawing/2014/main" id="{EC3DDEF0-31D2-4F9A-BC90-624839FC6C2E}"/>
              </a:ext>
              <a:ext uri="{C183D7F6-B498-43B3-948B-1728B52AA6E4}">
                <adec:decorative xmlns:adec="http://schemas.microsoft.com/office/drawing/2017/decorative" val="1"/>
              </a:ext>
            </a:extLst>
          </p:cNvPr>
          <p:cNvSpPr/>
          <p:nvPr/>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CD52DBD-FCE3-4200-8796-599AD76DB9FE}"/>
              </a:ext>
            </a:extLst>
          </p:cNvPr>
          <p:cNvSpPr>
            <a:spLocks noGrp="1"/>
          </p:cNvSpPr>
          <p:nvPr>
            <p:ph type="title" hasCustomPrompt="1"/>
          </p:nvPr>
        </p:nvSpPr>
        <p:spPr>
          <a:xfrm>
            <a:off x="856862" y="894716"/>
            <a:ext cx="10515600" cy="495300"/>
          </a:xfrm>
          <a:prstGeom prst="rect">
            <a:avLst/>
          </a:prstGeom>
        </p:spPr>
        <p:txBody>
          <a:bodyPr/>
          <a:lstStyle>
            <a:lvl1pPr algn="ctr">
              <a:defRPr sz="3200" cap="all" spc="200" baseline="0">
                <a:solidFill>
                  <a:schemeClr val="accent5"/>
                </a:solidFill>
              </a:defRPr>
            </a:lvl1pPr>
          </a:lstStyle>
          <a:p>
            <a:r>
              <a:rPr lang="en-US"/>
              <a:t>Click to add title</a:t>
            </a:r>
          </a:p>
        </p:txBody>
      </p:sp>
      <p:sp>
        <p:nvSpPr>
          <p:cNvPr id="6" name="Text Placeholder 14">
            <a:extLst>
              <a:ext uri="{FF2B5EF4-FFF2-40B4-BE49-F238E27FC236}">
                <a16:creationId xmlns:a16="http://schemas.microsoft.com/office/drawing/2014/main" id="{4275A5D8-FFDD-4BA1-A19F-78CC721D9007}"/>
              </a:ext>
            </a:extLst>
          </p:cNvPr>
          <p:cNvSpPr>
            <a:spLocks noGrp="1"/>
          </p:cNvSpPr>
          <p:nvPr>
            <p:ph type="body" sz="quarter" idx="13" hasCustomPrompt="1"/>
          </p:nvPr>
        </p:nvSpPr>
        <p:spPr>
          <a:xfrm>
            <a:off x="1270915" y="2215197"/>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a:t>Click to add subtitle here </a:t>
            </a:r>
          </a:p>
        </p:txBody>
      </p:sp>
      <p:sp>
        <p:nvSpPr>
          <p:cNvPr id="8" name="Text Placeholder 17">
            <a:extLst>
              <a:ext uri="{FF2B5EF4-FFF2-40B4-BE49-F238E27FC236}">
                <a16:creationId xmlns:a16="http://schemas.microsoft.com/office/drawing/2014/main" id="{0916AEE1-7FDC-405E-B7F8-C3A7FEBD07AE}"/>
              </a:ext>
            </a:extLst>
          </p:cNvPr>
          <p:cNvSpPr>
            <a:spLocks noGrp="1"/>
          </p:cNvSpPr>
          <p:nvPr>
            <p:ph type="body" sz="quarter" idx="16" hasCustomPrompt="1"/>
          </p:nvPr>
        </p:nvSpPr>
        <p:spPr>
          <a:xfrm>
            <a:off x="1270707" y="2637562"/>
            <a:ext cx="4376489"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a:t>Click to add text</a:t>
            </a:r>
          </a:p>
        </p:txBody>
      </p:sp>
      <p:sp>
        <p:nvSpPr>
          <p:cNvPr id="7" name="Text Placeholder 14">
            <a:extLst>
              <a:ext uri="{FF2B5EF4-FFF2-40B4-BE49-F238E27FC236}">
                <a16:creationId xmlns:a16="http://schemas.microsoft.com/office/drawing/2014/main" id="{C244466E-4E38-43BC-A275-2E83B5987573}"/>
              </a:ext>
            </a:extLst>
          </p:cNvPr>
          <p:cNvSpPr>
            <a:spLocks noGrp="1"/>
          </p:cNvSpPr>
          <p:nvPr>
            <p:ph type="body" sz="quarter" idx="15" hasCustomPrompt="1"/>
          </p:nvPr>
        </p:nvSpPr>
        <p:spPr>
          <a:xfrm>
            <a:off x="6573464" y="2215196"/>
            <a:ext cx="4376935"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a:t>Click to add subtitle here </a:t>
            </a:r>
          </a:p>
        </p:txBody>
      </p:sp>
      <p:sp>
        <p:nvSpPr>
          <p:cNvPr id="9" name="Text Placeholder 17">
            <a:extLst>
              <a:ext uri="{FF2B5EF4-FFF2-40B4-BE49-F238E27FC236}">
                <a16:creationId xmlns:a16="http://schemas.microsoft.com/office/drawing/2014/main" id="{BDF3609D-E7F8-453C-B1CF-2E48118DEE6D}"/>
              </a:ext>
            </a:extLst>
          </p:cNvPr>
          <p:cNvSpPr>
            <a:spLocks noGrp="1"/>
          </p:cNvSpPr>
          <p:nvPr>
            <p:ph type="body" sz="quarter" idx="17" hasCustomPrompt="1"/>
          </p:nvPr>
        </p:nvSpPr>
        <p:spPr>
          <a:xfrm>
            <a:off x="6573945" y="2637561"/>
            <a:ext cx="4376490"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a:t>Click to add text</a:t>
            </a:r>
          </a:p>
        </p:txBody>
      </p:sp>
      <p:sp>
        <p:nvSpPr>
          <p:cNvPr id="5" name="Slide Number Placeholder 4">
            <a:extLst>
              <a:ext uri="{FF2B5EF4-FFF2-40B4-BE49-F238E27FC236}">
                <a16:creationId xmlns:a16="http://schemas.microsoft.com/office/drawing/2014/main" id="{4FF8B6E9-9794-42AA-BDE2-2F9DF1839ECD}"/>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a:p>
        </p:txBody>
      </p:sp>
      <p:sp>
        <p:nvSpPr>
          <p:cNvPr id="4" name="Footer Placeholder 3">
            <a:extLst>
              <a:ext uri="{FF2B5EF4-FFF2-40B4-BE49-F238E27FC236}">
                <a16:creationId xmlns:a16="http://schemas.microsoft.com/office/drawing/2014/main" id="{3559A997-FE21-4068-BD9C-7510BF6E40C8}"/>
              </a:ext>
            </a:extLst>
          </p:cNvPr>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3" name="Date Placeholder 2">
            <a:extLst>
              <a:ext uri="{FF2B5EF4-FFF2-40B4-BE49-F238E27FC236}">
                <a16:creationId xmlns:a16="http://schemas.microsoft.com/office/drawing/2014/main" id="{CD242B91-07C6-4985-8E15-8D98F1A565AD}"/>
              </a:ext>
            </a:extLst>
          </p:cNvPr>
          <p:cNvSpPr>
            <a:spLocks noGrp="1"/>
          </p:cNvSpPr>
          <p:nvPr>
            <p:ph type="dt" sz="half" idx="10"/>
          </p:nvPr>
        </p:nvSpPr>
        <p:spPr/>
        <p:txBody>
          <a:bodyPr/>
          <a:lstStyle>
            <a:lvl1pPr>
              <a:defRPr>
                <a:solidFill>
                  <a:schemeClr val="bg1"/>
                </a:solidFill>
              </a:defRPr>
            </a:lvl1pPr>
          </a:lstStyle>
          <a:p>
            <a:r>
              <a:rPr lang="en-US"/>
              <a:t>20XX</a:t>
            </a:r>
          </a:p>
        </p:txBody>
      </p:sp>
    </p:spTree>
    <p:extLst>
      <p:ext uri="{BB962C8B-B14F-4D97-AF65-F5344CB8AC3E}">
        <p14:creationId xmlns:p14="http://schemas.microsoft.com/office/powerpoint/2010/main" val="185313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w We Get There">
    <p:bg>
      <p:bgPr>
        <a:solidFill>
          <a:schemeClr val="accent4"/>
        </a:solidFill>
        <a:effectLst/>
      </p:bgPr>
    </p:bg>
    <p:spTree>
      <p:nvGrpSpPr>
        <p:cNvPr id="1" name=""/>
        <p:cNvGrpSpPr/>
        <p:nvPr/>
      </p:nvGrpSpPr>
      <p:grpSpPr>
        <a:xfrm>
          <a:off x="0" y="0"/>
          <a:ext cx="0" cy="0"/>
          <a:chOff x="0" y="0"/>
          <a:chExt cx="0" cy="0"/>
        </a:xfrm>
      </p:grpSpPr>
      <p:sp>
        <p:nvSpPr>
          <p:cNvPr id="7" name="Graphic 11">
            <a:extLst>
              <a:ext uri="{FF2B5EF4-FFF2-40B4-BE49-F238E27FC236}">
                <a16:creationId xmlns:a16="http://schemas.microsoft.com/office/drawing/2014/main" id="{F35C7915-2A65-44A0-8407-F3A9430EA77E}"/>
              </a:ext>
              <a:ext uri="{C183D7F6-B498-43B3-948B-1728B52AA6E4}">
                <adec:decorative xmlns:adec="http://schemas.microsoft.com/office/drawing/2017/decorative" val="1"/>
              </a:ext>
            </a:extLst>
          </p:cNvPr>
          <p:cNvSpPr/>
          <p:nvPr userDrawn="1"/>
        </p:nvSpPr>
        <p:spPr>
          <a:xfrm>
            <a:off x="2273204" y="0"/>
            <a:ext cx="7641807" cy="6858000"/>
          </a:xfrm>
          <a:custGeom>
            <a:avLst/>
            <a:gdLst>
              <a:gd name="connsiteX0" fmla="*/ 1545336 w 5726048"/>
              <a:gd name="connsiteY0" fmla="*/ 0 h 5138737"/>
              <a:gd name="connsiteX1" fmla="*/ 0 w 5726048"/>
              <a:gd name="connsiteY1" fmla="*/ 5138738 h 5138737"/>
              <a:gd name="connsiteX2" fmla="*/ 1837754 w 5726048"/>
              <a:gd name="connsiteY2" fmla="*/ 5138738 h 5138737"/>
              <a:gd name="connsiteX3" fmla="*/ 2697385 w 5726048"/>
              <a:gd name="connsiteY3" fmla="*/ 1510760 h 5138737"/>
              <a:gd name="connsiteX4" fmla="*/ 3593211 w 5726048"/>
              <a:gd name="connsiteY4" fmla="*/ 5138738 h 5138737"/>
              <a:gd name="connsiteX5" fmla="*/ 5726049 w 5726048"/>
              <a:gd name="connsiteY5" fmla="*/ 5138738 h 5138737"/>
              <a:gd name="connsiteX6" fmla="*/ 4256056 w 5726048"/>
              <a:gd name="connsiteY6" fmla="*/ 0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048" h="5138737">
                <a:moveTo>
                  <a:pt x="1545336" y="0"/>
                </a:moveTo>
                <a:lnTo>
                  <a:pt x="0" y="5138738"/>
                </a:lnTo>
                <a:lnTo>
                  <a:pt x="1837754" y="5138738"/>
                </a:lnTo>
                <a:lnTo>
                  <a:pt x="2697385" y="1510760"/>
                </a:lnTo>
                <a:lnTo>
                  <a:pt x="3593211" y="5138738"/>
                </a:lnTo>
                <a:lnTo>
                  <a:pt x="5726049" y="5138738"/>
                </a:lnTo>
                <a:lnTo>
                  <a:pt x="4256056" y="0"/>
                </a:lnTo>
                <a:close/>
              </a:path>
            </a:pathLst>
          </a:custGeom>
          <a:solidFill>
            <a:schemeClr val="accent5">
              <a:alpha val="10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5F257D4-C810-4CFA-8B86-45EE05E1BC8E}"/>
              </a:ext>
            </a:extLst>
          </p:cNvPr>
          <p:cNvSpPr>
            <a:spLocks noGrp="1"/>
          </p:cNvSpPr>
          <p:nvPr>
            <p:ph type="title" hasCustomPrompt="1"/>
          </p:nvPr>
        </p:nvSpPr>
        <p:spPr>
          <a:xfrm>
            <a:off x="828869" y="893674"/>
            <a:ext cx="10515600" cy="495300"/>
          </a:xfrm>
          <a:prstGeom prst="rect">
            <a:avLst/>
          </a:prstGeom>
        </p:spPr>
        <p:txBody>
          <a:bodyPr/>
          <a:lstStyle>
            <a:lvl1pPr algn="ctr">
              <a:defRPr sz="3200" cap="all" spc="200" baseline="0">
                <a:solidFill>
                  <a:schemeClr val="accent5"/>
                </a:solidFill>
              </a:defRPr>
            </a:lvl1pPr>
          </a:lstStyle>
          <a:p>
            <a:r>
              <a:rPr lang="en-US"/>
              <a:t>Click to add title</a:t>
            </a:r>
          </a:p>
        </p:txBody>
      </p:sp>
      <p:sp>
        <p:nvSpPr>
          <p:cNvPr id="8" name="Text Placeholder 14">
            <a:extLst>
              <a:ext uri="{FF2B5EF4-FFF2-40B4-BE49-F238E27FC236}">
                <a16:creationId xmlns:a16="http://schemas.microsoft.com/office/drawing/2014/main" id="{23C10DEF-E8ED-436F-B228-86D73E3D45F4}"/>
              </a:ext>
            </a:extLst>
          </p:cNvPr>
          <p:cNvSpPr>
            <a:spLocks noGrp="1"/>
          </p:cNvSpPr>
          <p:nvPr>
            <p:ph type="body" sz="quarter" idx="13" hasCustomPrompt="1"/>
          </p:nvPr>
        </p:nvSpPr>
        <p:spPr>
          <a:xfrm>
            <a:off x="50510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a:t>Click to add subtitle here </a:t>
            </a:r>
          </a:p>
        </p:txBody>
      </p:sp>
      <p:sp>
        <p:nvSpPr>
          <p:cNvPr id="9" name="Text Placeholder 17">
            <a:extLst>
              <a:ext uri="{FF2B5EF4-FFF2-40B4-BE49-F238E27FC236}">
                <a16:creationId xmlns:a16="http://schemas.microsoft.com/office/drawing/2014/main" id="{4CD509E6-3210-4BEC-B28E-BFF3CBD2189F}"/>
              </a:ext>
            </a:extLst>
          </p:cNvPr>
          <p:cNvSpPr>
            <a:spLocks noGrp="1"/>
          </p:cNvSpPr>
          <p:nvPr>
            <p:ph type="body" sz="quarter" idx="16" hasCustomPrompt="1"/>
          </p:nvPr>
        </p:nvSpPr>
        <p:spPr>
          <a:xfrm>
            <a:off x="50489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a:t>Click to add text</a:t>
            </a:r>
          </a:p>
        </p:txBody>
      </p:sp>
      <p:sp>
        <p:nvSpPr>
          <p:cNvPr id="11" name="Text Placeholder 14">
            <a:extLst>
              <a:ext uri="{FF2B5EF4-FFF2-40B4-BE49-F238E27FC236}">
                <a16:creationId xmlns:a16="http://schemas.microsoft.com/office/drawing/2014/main" id="{98D55AF8-203B-4573-910D-40DAA7E39133}"/>
              </a:ext>
            </a:extLst>
          </p:cNvPr>
          <p:cNvSpPr>
            <a:spLocks noGrp="1"/>
          </p:cNvSpPr>
          <p:nvPr>
            <p:ph type="body" sz="quarter" idx="17" hasCustomPrompt="1"/>
          </p:nvPr>
        </p:nvSpPr>
        <p:spPr>
          <a:xfrm>
            <a:off x="4406540" y="2216238"/>
            <a:ext cx="3604193"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a:t>Click to add subtitle here </a:t>
            </a:r>
          </a:p>
        </p:txBody>
      </p:sp>
      <p:sp>
        <p:nvSpPr>
          <p:cNvPr id="12" name="Text Placeholder 17">
            <a:extLst>
              <a:ext uri="{FF2B5EF4-FFF2-40B4-BE49-F238E27FC236}">
                <a16:creationId xmlns:a16="http://schemas.microsoft.com/office/drawing/2014/main" id="{AD2DFF4B-F817-4BFC-B12F-1E0457EF07BB}"/>
              </a:ext>
            </a:extLst>
          </p:cNvPr>
          <p:cNvSpPr>
            <a:spLocks noGrp="1"/>
          </p:cNvSpPr>
          <p:nvPr>
            <p:ph type="body" sz="quarter" idx="18" hasCustomPrompt="1"/>
          </p:nvPr>
        </p:nvSpPr>
        <p:spPr>
          <a:xfrm>
            <a:off x="4406333" y="2638603"/>
            <a:ext cx="3603826"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a:t>Click to add text</a:t>
            </a:r>
          </a:p>
        </p:txBody>
      </p:sp>
      <p:sp>
        <p:nvSpPr>
          <p:cNvPr id="15" name="Text Placeholder 14">
            <a:extLst>
              <a:ext uri="{FF2B5EF4-FFF2-40B4-BE49-F238E27FC236}">
                <a16:creationId xmlns:a16="http://schemas.microsoft.com/office/drawing/2014/main" id="{1C8EFF5B-8675-4033-9576-3B84EED6C64C}"/>
              </a:ext>
            </a:extLst>
          </p:cNvPr>
          <p:cNvSpPr>
            <a:spLocks noGrp="1"/>
          </p:cNvSpPr>
          <p:nvPr>
            <p:ph type="body" sz="quarter" idx="19" hasCustomPrompt="1"/>
          </p:nvPr>
        </p:nvSpPr>
        <p:spPr>
          <a:xfrm>
            <a:off x="8307980" y="2216238"/>
            <a:ext cx="3387610" cy="422365"/>
          </a:xfrm>
          <a:prstGeom prst="rect">
            <a:avLst/>
          </a:prstGeom>
        </p:spPr>
        <p:txBody>
          <a:bodyPr>
            <a:normAutofit/>
          </a:bodyPr>
          <a:lstStyle>
            <a:lvl1pPr marL="0" indent="0" algn="l">
              <a:buNone/>
              <a:defRPr sz="2000" b="0" i="0" cap="all" spc="200" baseline="0">
                <a:solidFill>
                  <a:schemeClr val="accent5"/>
                </a:solidFill>
                <a:latin typeface="+mj-lt"/>
              </a:defRPr>
            </a:lvl1pPr>
          </a:lstStyle>
          <a:p>
            <a:pPr lvl="0"/>
            <a:r>
              <a:rPr lang="en-US"/>
              <a:t>Click to add subtitle here </a:t>
            </a:r>
          </a:p>
        </p:txBody>
      </p:sp>
      <p:sp>
        <p:nvSpPr>
          <p:cNvPr id="16" name="Text Placeholder 17">
            <a:extLst>
              <a:ext uri="{FF2B5EF4-FFF2-40B4-BE49-F238E27FC236}">
                <a16:creationId xmlns:a16="http://schemas.microsoft.com/office/drawing/2014/main" id="{B47FAE44-E9F0-4F90-9E79-AFB6CE26F407}"/>
              </a:ext>
            </a:extLst>
          </p:cNvPr>
          <p:cNvSpPr>
            <a:spLocks noGrp="1"/>
          </p:cNvSpPr>
          <p:nvPr>
            <p:ph type="body" sz="quarter" idx="20" hasCustomPrompt="1"/>
          </p:nvPr>
        </p:nvSpPr>
        <p:spPr>
          <a:xfrm>
            <a:off x="8307772" y="2638603"/>
            <a:ext cx="3387265" cy="3325723"/>
          </a:xfrm>
          <a:prstGeom prst="rect">
            <a:avLst/>
          </a:prstGeom>
        </p:spPr>
        <p:txBody>
          <a:bodyPr/>
          <a:lstStyle>
            <a:lvl1pPr marL="0" indent="0">
              <a:lnSpc>
                <a:spcPct val="125000"/>
              </a:lnSpc>
              <a:spcBef>
                <a:spcPts val="1000"/>
              </a:spcBef>
              <a:spcAft>
                <a:spcPts val="0"/>
              </a:spcAft>
              <a:buFont typeface="Segoe UI Light" panose="020B0502040204020203" pitchFamily="34" charset="0"/>
              <a:buNone/>
              <a:defRPr sz="1600" spc="50" baseline="0">
                <a:solidFill>
                  <a:schemeClr val="bg1"/>
                </a:solidFill>
              </a:defRPr>
            </a:lvl1pPr>
          </a:lstStyle>
          <a:p>
            <a:pPr lvl="0"/>
            <a:r>
              <a:rPr lang="en-US"/>
              <a:t>Click to add text</a:t>
            </a:r>
          </a:p>
        </p:txBody>
      </p:sp>
      <p:sp>
        <p:nvSpPr>
          <p:cNvPr id="5" name="Slide Number Placeholder 4">
            <a:extLst>
              <a:ext uri="{FF2B5EF4-FFF2-40B4-BE49-F238E27FC236}">
                <a16:creationId xmlns:a16="http://schemas.microsoft.com/office/drawing/2014/main" id="{1EEB9BDF-11CB-4EA0-B2E4-1CD82B6EDAB9}"/>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a:p>
        </p:txBody>
      </p:sp>
      <p:sp>
        <p:nvSpPr>
          <p:cNvPr id="4" name="Footer Placeholder 3">
            <a:extLst>
              <a:ext uri="{FF2B5EF4-FFF2-40B4-BE49-F238E27FC236}">
                <a16:creationId xmlns:a16="http://schemas.microsoft.com/office/drawing/2014/main" id="{82940558-56C3-4F42-A159-12BF887283E1}"/>
              </a:ext>
            </a:extLst>
          </p:cNvPr>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3" name="Date Placeholder 2">
            <a:extLst>
              <a:ext uri="{FF2B5EF4-FFF2-40B4-BE49-F238E27FC236}">
                <a16:creationId xmlns:a16="http://schemas.microsoft.com/office/drawing/2014/main" id="{F8091AB6-67A9-4FEE-98C9-495A1CCB10A7}"/>
              </a:ext>
            </a:extLst>
          </p:cNvPr>
          <p:cNvSpPr>
            <a:spLocks noGrp="1"/>
          </p:cNvSpPr>
          <p:nvPr>
            <p:ph type="dt" sz="half" idx="10"/>
          </p:nvPr>
        </p:nvSpPr>
        <p:spPr/>
        <p:txBody>
          <a:bodyPr/>
          <a:lstStyle>
            <a:lvl1pPr>
              <a:defRPr>
                <a:solidFill>
                  <a:schemeClr val="bg1"/>
                </a:solidFill>
              </a:defRPr>
            </a:lvl1pPr>
          </a:lstStyle>
          <a:p>
            <a:r>
              <a:rPr lang="en-US"/>
              <a:t>20XX</a:t>
            </a:r>
          </a:p>
        </p:txBody>
      </p:sp>
    </p:spTree>
    <p:extLst>
      <p:ext uri="{BB962C8B-B14F-4D97-AF65-F5344CB8AC3E}">
        <p14:creationId xmlns:p14="http://schemas.microsoft.com/office/powerpoint/2010/main" val="3924570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5036E8E-72DC-4FB2-BC8F-CA1AD2F3B9B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0" y="0"/>
            <a:ext cx="6095998" cy="6858000"/>
          </a:xfrm>
          <a:prstGeom prst="rect">
            <a:avLst/>
          </a:prstGeom>
        </p:spPr>
      </p:pic>
      <p:sp>
        <p:nvSpPr>
          <p:cNvPr id="2" name="Title 1">
            <a:extLst>
              <a:ext uri="{FF2B5EF4-FFF2-40B4-BE49-F238E27FC236}">
                <a16:creationId xmlns:a16="http://schemas.microsoft.com/office/drawing/2014/main" id="{CF5E96FC-B47B-4DA1-9369-B765A705FA9B}"/>
              </a:ext>
            </a:extLst>
          </p:cNvPr>
          <p:cNvSpPr>
            <a:spLocks noGrp="1"/>
          </p:cNvSpPr>
          <p:nvPr>
            <p:ph type="title" hasCustomPrompt="1"/>
          </p:nvPr>
        </p:nvSpPr>
        <p:spPr>
          <a:xfrm>
            <a:off x="742287" y="2068863"/>
            <a:ext cx="4594823" cy="557552"/>
          </a:xfrm>
          <a:prstGeom prst="rect">
            <a:avLst/>
          </a:prstGeom>
        </p:spPr>
        <p:txBody>
          <a:bodyPr/>
          <a:lstStyle>
            <a:lvl1pPr>
              <a:defRPr sz="3200" cap="all" spc="200" baseline="0">
                <a:solidFill>
                  <a:schemeClr val="bg1"/>
                </a:solidFill>
              </a:defRPr>
            </a:lvl1pPr>
          </a:lstStyle>
          <a:p>
            <a:r>
              <a:rPr lang="en-US"/>
              <a:t>Click to add title</a:t>
            </a:r>
          </a:p>
        </p:txBody>
      </p:sp>
      <p:sp>
        <p:nvSpPr>
          <p:cNvPr id="11" name="Text Placeholder 12">
            <a:extLst>
              <a:ext uri="{FF2B5EF4-FFF2-40B4-BE49-F238E27FC236}">
                <a16:creationId xmlns:a16="http://schemas.microsoft.com/office/drawing/2014/main" id="{8800B990-833E-4C0D-A433-B21CF9A79B1A}"/>
              </a:ext>
            </a:extLst>
          </p:cNvPr>
          <p:cNvSpPr>
            <a:spLocks noGrp="1"/>
          </p:cNvSpPr>
          <p:nvPr>
            <p:ph type="body" sz="quarter" idx="16" hasCustomPrompt="1"/>
          </p:nvPr>
        </p:nvSpPr>
        <p:spPr>
          <a:xfrm>
            <a:off x="742287" y="2626414"/>
            <a:ext cx="4259684" cy="2859991"/>
          </a:xfrm>
          <a:prstGeom prst="rect">
            <a:avLst/>
          </a:prstGeom>
        </p:spPr>
        <p:txBody>
          <a:bodyPr anchor="t"/>
          <a:lstStyle>
            <a:lvl1pPr marL="0" indent="0">
              <a:lnSpc>
                <a:spcPct val="125000"/>
              </a:lnSpc>
              <a:buNone/>
              <a:defRPr sz="1600" cap="none" spc="100" baseline="0">
                <a:solidFill>
                  <a:schemeClr val="bg1"/>
                </a:solidFill>
                <a:latin typeface="+mn-lt"/>
              </a:defRPr>
            </a:lvl1pPr>
          </a:lstStyle>
          <a:p>
            <a:pPr lvl="0"/>
            <a:r>
              <a:rPr lang="en-US"/>
              <a:t>Click to add text</a:t>
            </a:r>
          </a:p>
        </p:txBody>
      </p:sp>
      <p:sp>
        <p:nvSpPr>
          <p:cNvPr id="14" name="Slide Number Placeholder 5">
            <a:extLst>
              <a:ext uri="{FF2B5EF4-FFF2-40B4-BE49-F238E27FC236}">
                <a16:creationId xmlns:a16="http://schemas.microsoft.com/office/drawing/2014/main" id="{87627E8A-9EB4-41E2-8847-B5BDD7FC727E}"/>
              </a:ext>
            </a:extLst>
          </p:cNvPr>
          <p:cNvSpPr>
            <a:spLocks noGrp="1"/>
          </p:cNvSpPr>
          <p:nvPr>
            <p:ph type="sldNum" sz="quarter" idx="12"/>
          </p:nvPr>
        </p:nvSpPr>
        <p:spPr>
          <a:xfrm>
            <a:off x="753862" y="6356350"/>
            <a:ext cx="2743200" cy="365125"/>
          </a:xfrm>
        </p:spPr>
        <p:txBody>
          <a:bodyPr/>
          <a:lstStyle>
            <a:lvl1pPr>
              <a:defRPr>
                <a:solidFill>
                  <a:schemeClr val="bg1"/>
                </a:solidFill>
              </a:defRPr>
            </a:lvl1pPr>
          </a:lstStyle>
          <a:p>
            <a:fld id="{7A9E80BB-C0DF-4F1B-8821-E3FD53412EFF}" type="slidenum">
              <a:rPr lang="en-US" smtClean="0"/>
              <a:pPr/>
              <a:t>‹#›</a:t>
            </a:fld>
            <a:endParaRPr lang="en-US"/>
          </a:p>
        </p:txBody>
      </p:sp>
      <p:sp>
        <p:nvSpPr>
          <p:cNvPr id="7" name="Picture Placeholder 6">
            <a:extLst>
              <a:ext uri="{FF2B5EF4-FFF2-40B4-BE49-F238E27FC236}">
                <a16:creationId xmlns:a16="http://schemas.microsoft.com/office/drawing/2014/main" id="{162D8A98-3508-4B88-A239-BBFF76D51F45}"/>
              </a:ext>
            </a:extLst>
          </p:cNvPr>
          <p:cNvSpPr>
            <a:spLocks noGrp="1"/>
          </p:cNvSpPr>
          <p:nvPr>
            <p:ph type="pic" sz="quarter" idx="13" hasCustomPrompt="1"/>
          </p:nvPr>
        </p:nvSpPr>
        <p:spPr>
          <a:xfrm>
            <a:off x="6096000" y="0"/>
            <a:ext cx="6096000" cy="3429000"/>
          </a:xfrm>
          <a:prstGeom prst="rect">
            <a:avLst/>
          </a:prstGeom>
          <a:solidFill>
            <a:schemeClr val="accent2"/>
          </a:solidFill>
        </p:spPr>
        <p:txBody>
          <a:bodyPr/>
          <a:lstStyle>
            <a:lvl1pPr marL="0" indent="0" algn="ctr">
              <a:buNone/>
              <a:defRPr/>
            </a:lvl1pPr>
          </a:lstStyle>
          <a:p>
            <a:r>
              <a:rPr lang="en-US"/>
              <a:t>Click to add photo</a:t>
            </a:r>
          </a:p>
        </p:txBody>
      </p:sp>
      <p:sp>
        <p:nvSpPr>
          <p:cNvPr id="8" name="Picture Placeholder 6">
            <a:extLst>
              <a:ext uri="{FF2B5EF4-FFF2-40B4-BE49-F238E27FC236}">
                <a16:creationId xmlns:a16="http://schemas.microsoft.com/office/drawing/2014/main" id="{6C103218-0175-45B7-900A-DF77A2CC6BE8}"/>
              </a:ext>
            </a:extLst>
          </p:cNvPr>
          <p:cNvSpPr>
            <a:spLocks noGrp="1"/>
          </p:cNvSpPr>
          <p:nvPr>
            <p:ph type="pic" sz="quarter" idx="14" hasCustomPrompt="1"/>
          </p:nvPr>
        </p:nvSpPr>
        <p:spPr>
          <a:xfrm>
            <a:off x="6095999" y="3429000"/>
            <a:ext cx="6096000" cy="3429000"/>
          </a:xfrm>
          <a:prstGeom prst="rect">
            <a:avLst/>
          </a:prstGeom>
        </p:spPr>
        <p:txBody>
          <a:bodyPr/>
          <a:lstStyle>
            <a:lvl1pPr marL="0" indent="0" algn="ctr">
              <a:buNone/>
              <a:defRPr/>
            </a:lvl1pPr>
          </a:lstStyle>
          <a:p>
            <a:r>
              <a:rPr lang="en-US"/>
              <a:t>Click to add photo</a:t>
            </a:r>
          </a:p>
        </p:txBody>
      </p:sp>
      <p:sp>
        <p:nvSpPr>
          <p:cNvPr id="13" name="Footer Placeholder 4">
            <a:extLst>
              <a:ext uri="{FF2B5EF4-FFF2-40B4-BE49-F238E27FC236}">
                <a16:creationId xmlns:a16="http://schemas.microsoft.com/office/drawing/2014/main" id="{8F1478D8-A909-4307-9777-531032CF2943}"/>
              </a:ext>
            </a:extLst>
          </p:cNvPr>
          <p:cNvSpPr>
            <a:spLocks noGrp="1"/>
          </p:cNvSpPr>
          <p:nvPr>
            <p:ph type="ftr" sz="quarter" idx="11"/>
          </p:nvPr>
        </p:nvSpPr>
        <p:spPr>
          <a:xfrm>
            <a:off x="6095998" y="6356350"/>
            <a:ext cx="3249170" cy="501649"/>
          </a:xfrm>
          <a:solidFill>
            <a:schemeClr val="accent1">
              <a:lumMod val="50000"/>
              <a:alpha val="9000"/>
            </a:schemeClr>
          </a:solidFill>
        </p:spPr>
        <p:txBody>
          <a:bodyPr lIns="365760" bIns="182880" anchor="b"/>
          <a:lstStyle>
            <a:lvl1pPr algn="l">
              <a:defRPr>
                <a:solidFill>
                  <a:schemeClr val="bg1"/>
                </a:solidFill>
              </a:defRPr>
            </a:lvl1pPr>
          </a:lstStyle>
          <a:p>
            <a:r>
              <a:rPr lang="en-US"/>
              <a:t>Presentation Title</a:t>
            </a:r>
          </a:p>
        </p:txBody>
      </p:sp>
      <p:sp>
        <p:nvSpPr>
          <p:cNvPr id="12" name="Date Placeholder 3">
            <a:extLst>
              <a:ext uri="{FF2B5EF4-FFF2-40B4-BE49-F238E27FC236}">
                <a16:creationId xmlns:a16="http://schemas.microsoft.com/office/drawing/2014/main" id="{F33DDC16-EF3C-4507-A82A-86B1B82C8670}"/>
              </a:ext>
            </a:extLst>
          </p:cNvPr>
          <p:cNvSpPr>
            <a:spLocks noGrp="1"/>
          </p:cNvSpPr>
          <p:nvPr>
            <p:ph type="dt" sz="half" idx="10"/>
          </p:nvPr>
        </p:nvSpPr>
        <p:spPr>
          <a:xfrm>
            <a:off x="9345167" y="6356350"/>
            <a:ext cx="2846831" cy="501650"/>
          </a:xfrm>
          <a:solidFill>
            <a:schemeClr val="accent1">
              <a:lumMod val="50000"/>
              <a:alpha val="9000"/>
            </a:schemeClr>
          </a:solidFill>
        </p:spPr>
        <p:txBody>
          <a:bodyPr rIns="594360" bIns="182880" anchor="b"/>
          <a:lstStyle>
            <a:lvl1pPr>
              <a:defRPr>
                <a:solidFill>
                  <a:schemeClr val="bg1"/>
                </a:solidFill>
              </a:defRPr>
            </a:lvl1pPr>
          </a:lstStyle>
          <a:p>
            <a:r>
              <a:rPr lang="en-US"/>
              <a:t>20XX</a:t>
            </a:r>
          </a:p>
        </p:txBody>
      </p:sp>
    </p:spTree>
    <p:extLst>
      <p:ext uri="{BB962C8B-B14F-4D97-AF65-F5344CB8AC3E}">
        <p14:creationId xmlns:p14="http://schemas.microsoft.com/office/powerpoint/2010/main" val="3052999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E42000-EF35-469E-8324-0C7BD97EF713}"/>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a:t>Click to add photo</a:t>
            </a:r>
          </a:p>
        </p:txBody>
      </p:sp>
      <p:sp>
        <p:nvSpPr>
          <p:cNvPr id="2" name="Title 1">
            <a:extLst>
              <a:ext uri="{FF2B5EF4-FFF2-40B4-BE49-F238E27FC236}">
                <a16:creationId xmlns:a16="http://schemas.microsoft.com/office/drawing/2014/main" id="{126FEB11-3B93-4C0A-A820-D5B092929BBB}"/>
              </a:ext>
            </a:extLst>
          </p:cNvPr>
          <p:cNvSpPr>
            <a:spLocks noGrp="1"/>
          </p:cNvSpPr>
          <p:nvPr>
            <p:ph type="title" hasCustomPrompt="1"/>
          </p:nvPr>
        </p:nvSpPr>
        <p:spPr>
          <a:xfrm>
            <a:off x="0" y="0"/>
            <a:ext cx="5575851" cy="4210387"/>
          </a:xfrm>
          <a:prstGeom prst="rect">
            <a:avLst/>
          </a:prstGeom>
          <a:solidFill>
            <a:schemeClr val="accent1">
              <a:lumMod val="50000"/>
              <a:alpha val="9000"/>
            </a:schemeClr>
          </a:solidFill>
        </p:spPr>
        <p:txBody>
          <a:bodyPr lIns="868680" bIns="182880" anchor="b"/>
          <a:lstStyle>
            <a:lvl1pPr>
              <a:defRPr sz="3200" cap="all" spc="200" baseline="0">
                <a:solidFill>
                  <a:schemeClr val="bg1"/>
                </a:solidFill>
              </a:defRPr>
            </a:lvl1pPr>
          </a:lstStyle>
          <a:p>
            <a:r>
              <a:rPr lang="en-US"/>
              <a:t>add title</a:t>
            </a:r>
          </a:p>
        </p:txBody>
      </p:sp>
      <p:sp>
        <p:nvSpPr>
          <p:cNvPr id="8" name="Text Placeholder 12">
            <a:extLst>
              <a:ext uri="{FF2B5EF4-FFF2-40B4-BE49-F238E27FC236}">
                <a16:creationId xmlns:a16="http://schemas.microsoft.com/office/drawing/2014/main" id="{CE695F7E-76BA-4A5F-9C71-C47DD1B567BA}"/>
              </a:ext>
            </a:extLst>
          </p:cNvPr>
          <p:cNvSpPr>
            <a:spLocks noGrp="1"/>
          </p:cNvSpPr>
          <p:nvPr>
            <p:ph type="body" sz="quarter" idx="16" hasCustomPrompt="1"/>
          </p:nvPr>
        </p:nvSpPr>
        <p:spPr>
          <a:xfrm>
            <a:off x="-1" y="4210388"/>
            <a:ext cx="5575849" cy="2118216"/>
          </a:xfrm>
          <a:prstGeom prst="rect">
            <a:avLst/>
          </a:prstGeom>
          <a:solidFill>
            <a:schemeClr val="accent1">
              <a:lumMod val="50000"/>
              <a:alpha val="9000"/>
            </a:schemeClr>
          </a:solidFill>
        </p:spPr>
        <p:txBody>
          <a:bodyPr lIns="822960" anchor="t"/>
          <a:lstStyle>
            <a:lvl1pPr marL="0" indent="0">
              <a:lnSpc>
                <a:spcPct val="125000"/>
              </a:lnSpc>
              <a:buNone/>
              <a:defRPr sz="1600" cap="none" spc="100" baseline="0">
                <a:solidFill>
                  <a:schemeClr val="bg1"/>
                </a:solidFill>
                <a:latin typeface="+mn-lt"/>
              </a:defRPr>
            </a:lvl1pPr>
          </a:lstStyle>
          <a:p>
            <a:pPr lvl="0"/>
            <a:r>
              <a:rPr lang="en-US"/>
              <a:t>Click to add text</a:t>
            </a:r>
          </a:p>
        </p:txBody>
      </p:sp>
      <p:sp>
        <p:nvSpPr>
          <p:cNvPr id="5" name="Slide Number Placeholder 4">
            <a:extLst>
              <a:ext uri="{FF2B5EF4-FFF2-40B4-BE49-F238E27FC236}">
                <a16:creationId xmlns:a16="http://schemas.microsoft.com/office/drawing/2014/main" id="{B466E471-F864-4D68-9682-2E0108374DB7}"/>
              </a:ext>
            </a:extLst>
          </p:cNvPr>
          <p:cNvSpPr>
            <a:spLocks noGrp="1"/>
          </p:cNvSpPr>
          <p:nvPr>
            <p:ph type="sldNum" sz="quarter" idx="12"/>
          </p:nvPr>
        </p:nvSpPr>
        <p:spPr>
          <a:xfrm>
            <a:off x="-1" y="6331226"/>
            <a:ext cx="3497063" cy="526774"/>
          </a:xfrm>
          <a:solidFill>
            <a:schemeClr val="accent1">
              <a:lumMod val="50000"/>
              <a:alpha val="9000"/>
            </a:schemeClr>
          </a:solidFill>
        </p:spPr>
        <p:txBody>
          <a:bodyPr lIns="850392" bIns="137160"/>
          <a:lstStyle>
            <a:lvl1pPr>
              <a:defRPr>
                <a:solidFill>
                  <a:schemeClr val="bg1"/>
                </a:solidFill>
              </a:defRPr>
            </a:lvl1pPr>
          </a:lstStyle>
          <a:p>
            <a:fld id="{7A9E80BB-C0DF-4F1B-8821-E3FD53412EFF}" type="slidenum">
              <a:rPr lang="en-US" smtClean="0"/>
              <a:pPr/>
              <a:t>‹#›</a:t>
            </a:fld>
            <a:endParaRPr lang="en-US"/>
          </a:p>
        </p:txBody>
      </p:sp>
      <p:sp>
        <p:nvSpPr>
          <p:cNvPr id="4" name="Footer Placeholder 3">
            <a:extLst>
              <a:ext uri="{FF2B5EF4-FFF2-40B4-BE49-F238E27FC236}">
                <a16:creationId xmlns:a16="http://schemas.microsoft.com/office/drawing/2014/main" id="{D632384D-15A3-4765-AA16-FD8F27E55C21}"/>
              </a:ext>
            </a:extLst>
          </p:cNvPr>
          <p:cNvSpPr>
            <a:spLocks noGrp="1"/>
          </p:cNvSpPr>
          <p:nvPr>
            <p:ph type="ftr" sz="quarter" idx="11"/>
          </p:nvPr>
        </p:nvSpPr>
        <p:spPr>
          <a:xfrm>
            <a:off x="3497062" y="6336472"/>
            <a:ext cx="5197878" cy="529397"/>
          </a:xfrm>
          <a:solidFill>
            <a:schemeClr val="accent1">
              <a:lumMod val="50000"/>
              <a:alpha val="9000"/>
            </a:schemeClr>
          </a:solidFill>
        </p:spPr>
        <p:txBody>
          <a:bodyPr bIns="182880"/>
          <a:lstStyle>
            <a:lvl1pPr>
              <a:defRPr>
                <a:solidFill>
                  <a:schemeClr val="bg1"/>
                </a:solidFill>
              </a:defRPr>
            </a:lvl1pPr>
          </a:lstStyle>
          <a:p>
            <a:r>
              <a:rPr lang="en-US"/>
              <a:t>Presentation Title</a:t>
            </a:r>
          </a:p>
        </p:txBody>
      </p:sp>
      <p:sp>
        <p:nvSpPr>
          <p:cNvPr id="3" name="Date Placeholder 2">
            <a:extLst>
              <a:ext uri="{FF2B5EF4-FFF2-40B4-BE49-F238E27FC236}">
                <a16:creationId xmlns:a16="http://schemas.microsoft.com/office/drawing/2014/main" id="{53BEB306-C51D-4724-AA0E-9EFA95D698D7}"/>
              </a:ext>
            </a:extLst>
          </p:cNvPr>
          <p:cNvSpPr>
            <a:spLocks noGrp="1"/>
          </p:cNvSpPr>
          <p:nvPr>
            <p:ph type="dt" sz="half" idx="10"/>
          </p:nvPr>
        </p:nvSpPr>
        <p:spPr>
          <a:xfrm>
            <a:off x="8694940" y="6328604"/>
            <a:ext cx="3497060" cy="529396"/>
          </a:xfrm>
          <a:solidFill>
            <a:schemeClr val="accent1">
              <a:lumMod val="50000"/>
              <a:alpha val="9000"/>
            </a:schemeClr>
          </a:solidFill>
        </p:spPr>
        <p:txBody>
          <a:bodyPr rIns="585216" bIns="182880"/>
          <a:lstStyle>
            <a:lvl1pPr>
              <a:defRPr>
                <a:solidFill>
                  <a:schemeClr val="bg1"/>
                </a:solidFill>
              </a:defRPr>
            </a:lvl1pPr>
          </a:lstStyle>
          <a:p>
            <a:r>
              <a:rPr lang="en-US"/>
              <a:t>20XX</a:t>
            </a:r>
          </a:p>
        </p:txBody>
      </p:sp>
    </p:spTree>
    <p:extLst>
      <p:ext uri="{BB962C8B-B14F-4D97-AF65-F5344CB8AC3E}">
        <p14:creationId xmlns:p14="http://schemas.microsoft.com/office/powerpoint/2010/main" val="1685546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a:t>Click to edit Master title style</a:t>
            </a:r>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r>
              <a:rPr lang="en-US"/>
              <a:t>Click icon to add picture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04614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57707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r>
              <a:rPr lang="en-US"/>
              <a:t>Click icon to add picture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7899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a:t>Click to edit Master title style</a:t>
            </a: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r>
              <a:rPr lang="en-US"/>
              <a:t>Click icon to add picture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99665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CBA8-B670-42D7-A41A-9EEF34539A81}"/>
              </a:ext>
            </a:extLst>
          </p:cNvPr>
          <p:cNvSpPr>
            <a:spLocks noGrp="1"/>
          </p:cNvSpPr>
          <p:nvPr>
            <p:ph type="title" hasCustomPrompt="1"/>
          </p:nvPr>
        </p:nvSpPr>
        <p:spPr>
          <a:xfrm>
            <a:off x="6559826" y="1209670"/>
            <a:ext cx="5135764" cy="495300"/>
          </a:xfrm>
          <a:prstGeom prst="rect">
            <a:avLst/>
          </a:prstGeom>
        </p:spPr>
        <p:txBody>
          <a:bodyPr/>
          <a:lstStyle>
            <a:lvl1pPr>
              <a:defRPr sz="3200" cap="all" spc="200" baseline="0">
                <a:solidFill>
                  <a:schemeClr val="bg1"/>
                </a:solidFill>
              </a:defRPr>
            </a:lvl1pPr>
          </a:lstStyle>
          <a:p>
            <a:r>
              <a:rPr lang="en-US"/>
              <a:t>Click to add title</a:t>
            </a:r>
          </a:p>
        </p:txBody>
      </p:sp>
      <p:sp>
        <p:nvSpPr>
          <p:cNvPr id="8" name="Picture Placeholder 7">
            <a:extLst>
              <a:ext uri="{FF2B5EF4-FFF2-40B4-BE49-F238E27FC236}">
                <a16:creationId xmlns:a16="http://schemas.microsoft.com/office/drawing/2014/main" id="{4D74CE58-DADF-49AA-ACA2-255E4E0CEFF3}"/>
              </a:ext>
            </a:extLst>
          </p:cNvPr>
          <p:cNvSpPr>
            <a:spLocks noGrp="1"/>
          </p:cNvSpPr>
          <p:nvPr>
            <p:ph type="pic" sz="quarter" idx="13" hasCustomPrompt="1"/>
          </p:nvPr>
        </p:nvSpPr>
        <p:spPr>
          <a:xfrm>
            <a:off x="0" y="0"/>
            <a:ext cx="6096000" cy="6858000"/>
          </a:xfrm>
          <a:prstGeom prst="rect">
            <a:avLst/>
          </a:prstGeom>
        </p:spPr>
        <p:txBody>
          <a:bodyPr/>
          <a:lstStyle>
            <a:lvl1pPr marL="0" indent="0" algn="ctr">
              <a:buNone/>
              <a:defRPr/>
            </a:lvl1pPr>
          </a:lstStyle>
          <a:p>
            <a:r>
              <a:rPr lang="en-US"/>
              <a:t>Click to add photo</a:t>
            </a:r>
          </a:p>
        </p:txBody>
      </p:sp>
      <p:sp>
        <p:nvSpPr>
          <p:cNvPr id="14" name="Text Placeholder 12">
            <a:extLst>
              <a:ext uri="{FF2B5EF4-FFF2-40B4-BE49-F238E27FC236}">
                <a16:creationId xmlns:a16="http://schemas.microsoft.com/office/drawing/2014/main" id="{908065E7-24BC-4E6E-B716-10D3EFBE36B5}"/>
              </a:ext>
            </a:extLst>
          </p:cNvPr>
          <p:cNvSpPr>
            <a:spLocks noGrp="1"/>
          </p:cNvSpPr>
          <p:nvPr>
            <p:ph type="body" sz="quarter" idx="15" hasCustomPrompt="1"/>
          </p:nvPr>
        </p:nvSpPr>
        <p:spPr>
          <a:xfrm>
            <a:off x="6559826" y="1789866"/>
            <a:ext cx="5135764" cy="3577259"/>
          </a:xfrm>
          <a:prstGeom prst="rect">
            <a:avLst/>
          </a:prstGeom>
        </p:spPr>
        <p:txBody>
          <a:bodyPr/>
          <a:lstStyle>
            <a:lvl1pPr marL="0" indent="0">
              <a:lnSpc>
                <a:spcPct val="125000"/>
              </a:lnSpc>
              <a:buNone/>
              <a:defRPr sz="1800" cap="none" spc="100" baseline="0">
                <a:solidFill>
                  <a:schemeClr val="bg1"/>
                </a:solidFill>
                <a:latin typeface="+mn-lt"/>
              </a:defRPr>
            </a:lvl1pPr>
          </a:lstStyle>
          <a:p>
            <a:pPr lvl="0"/>
            <a:r>
              <a:rPr lang="en-US"/>
              <a:t>Click to add text</a:t>
            </a:r>
          </a:p>
        </p:txBody>
      </p:sp>
      <p:sp>
        <p:nvSpPr>
          <p:cNvPr id="6" name="Slide Number Placeholder 5">
            <a:extLst>
              <a:ext uri="{FF2B5EF4-FFF2-40B4-BE49-F238E27FC236}">
                <a16:creationId xmlns:a16="http://schemas.microsoft.com/office/drawing/2014/main" id="{F66810BB-89E8-42E9-835D-08D37EEA1DB7}"/>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a:p>
        </p:txBody>
      </p:sp>
      <p:sp>
        <p:nvSpPr>
          <p:cNvPr id="5" name="Footer Placeholder 4">
            <a:extLst>
              <a:ext uri="{FF2B5EF4-FFF2-40B4-BE49-F238E27FC236}">
                <a16:creationId xmlns:a16="http://schemas.microsoft.com/office/drawing/2014/main" id="{1BA8AC4F-C5EE-4991-A325-A93AAFB46579}"/>
              </a:ext>
            </a:extLst>
          </p:cNvPr>
          <p:cNvSpPr>
            <a:spLocks noGrp="1"/>
          </p:cNvSpPr>
          <p:nvPr>
            <p:ph type="ftr" sz="quarter" idx="11"/>
          </p:nvPr>
        </p:nvSpPr>
        <p:spPr>
          <a:xfrm>
            <a:off x="6373368" y="6356350"/>
            <a:ext cx="2971800" cy="365125"/>
          </a:xfrm>
        </p:spPr>
        <p:txBody>
          <a:bodyPr/>
          <a:lstStyle>
            <a:lvl1pPr algn="l">
              <a:defRPr>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8E67D8A0-22D0-4A0F-9295-1F6FA4AAC442}"/>
              </a:ext>
            </a:extLst>
          </p:cNvPr>
          <p:cNvSpPr>
            <a:spLocks noGrp="1"/>
          </p:cNvSpPr>
          <p:nvPr>
            <p:ph type="dt" sz="half" idx="10"/>
          </p:nvPr>
        </p:nvSpPr>
        <p:spPr>
          <a:xfrm>
            <a:off x="9939528" y="6356350"/>
            <a:ext cx="1756062" cy="365125"/>
          </a:xfrm>
        </p:spPr>
        <p:txBody>
          <a:bodyPr/>
          <a:lstStyle>
            <a:lvl1pPr>
              <a:defRPr>
                <a:solidFill>
                  <a:schemeClr val="bg1"/>
                </a:solidFill>
              </a:defRPr>
            </a:lvl1pPr>
          </a:lstStyle>
          <a:p>
            <a:r>
              <a:rPr lang="en-US"/>
              <a:t>20XX</a:t>
            </a:r>
          </a:p>
        </p:txBody>
      </p:sp>
    </p:spTree>
    <p:extLst>
      <p:ext uri="{BB962C8B-B14F-4D97-AF65-F5344CB8AC3E}">
        <p14:creationId xmlns:p14="http://schemas.microsoft.com/office/powerpoint/2010/main" val="91946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3884085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885631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588924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13132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r>
              <a:rPr lang="en-US"/>
              <a:t>Click icon to add picture</a:t>
            </a:r>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r>
              <a:rPr lang="en-US"/>
              <a:t>Click icon to add picture</a:t>
            </a:r>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r>
              <a:rPr lang="en-US"/>
              <a:t>Click icon to add picture</a:t>
            </a:r>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r>
              <a:rPr lang="en-US"/>
              <a:t>Click icon to add picture</a:t>
            </a:r>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1960044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r>
              <a:rPr lang="en-US"/>
              <a:t>Click icon to add picture</a:t>
            </a:r>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r>
              <a:rPr lang="en-US"/>
              <a:t>Click icon to add picture</a:t>
            </a:r>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r>
              <a:rPr lang="en-US"/>
              <a:t>Click icon to add picture</a:t>
            </a:r>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r>
              <a:rPr lang="en-US"/>
              <a:t>Click icon to add picture</a:t>
            </a:r>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r>
              <a:rPr lang="en-US"/>
              <a:t>Click icon to add picture</a:t>
            </a:r>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r>
              <a:rPr lang="en-US"/>
              <a:t>Click icon to add picture</a:t>
            </a:r>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r>
              <a:rPr lang="en-US"/>
              <a:t>Click icon to add picture</a:t>
            </a:r>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r>
              <a:rPr lang="en-US"/>
              <a:t>Click icon to add picture</a:t>
            </a:r>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8802171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1170946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a:t>X</a:t>
            </a:r>
          </a:p>
        </p:txBody>
      </p:sp>
    </p:spTree>
    <p:extLst>
      <p:ext uri="{BB962C8B-B14F-4D97-AF65-F5344CB8AC3E}">
        <p14:creationId xmlns:p14="http://schemas.microsoft.com/office/powerpoint/2010/main" val="872475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1916390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607697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B531-EB7A-4EBE-8F44-25261902B913}"/>
              </a:ext>
            </a:extLst>
          </p:cNvPr>
          <p:cNvSpPr>
            <a:spLocks noGrp="1"/>
          </p:cNvSpPr>
          <p:nvPr>
            <p:ph type="title" hasCustomPrompt="1"/>
          </p:nvPr>
        </p:nvSpPr>
        <p:spPr>
          <a:xfrm>
            <a:off x="1107463" y="986268"/>
            <a:ext cx="2893813" cy="1034385"/>
          </a:xfrm>
          <a:prstGeom prst="rect">
            <a:avLst/>
          </a:prstGeom>
        </p:spPr>
        <p:txBody>
          <a:bodyPr anchor="ctr"/>
          <a:lstStyle>
            <a:lvl1pPr algn="r">
              <a:defRPr sz="3200" cap="all" spc="200" baseline="0">
                <a:solidFill>
                  <a:schemeClr val="accent1"/>
                </a:solidFill>
              </a:defRPr>
            </a:lvl1pPr>
          </a:lstStyle>
          <a:p>
            <a:r>
              <a:rPr lang="en-US"/>
              <a:t>Click to add title</a:t>
            </a:r>
          </a:p>
        </p:txBody>
      </p:sp>
      <p:sp>
        <p:nvSpPr>
          <p:cNvPr id="9" name="Text Placeholder 12">
            <a:extLst>
              <a:ext uri="{FF2B5EF4-FFF2-40B4-BE49-F238E27FC236}">
                <a16:creationId xmlns:a16="http://schemas.microsoft.com/office/drawing/2014/main" id="{546163CD-B898-4FBF-A465-61F3E3E87054}"/>
              </a:ext>
            </a:extLst>
          </p:cNvPr>
          <p:cNvSpPr>
            <a:spLocks noGrp="1"/>
          </p:cNvSpPr>
          <p:nvPr>
            <p:ph type="body" sz="quarter" idx="15" hasCustomPrompt="1"/>
          </p:nvPr>
        </p:nvSpPr>
        <p:spPr>
          <a:xfrm>
            <a:off x="4541407" y="699461"/>
            <a:ext cx="6547507" cy="1552015"/>
          </a:xfrm>
          <a:prstGeom prst="rect">
            <a:avLst/>
          </a:prstGeom>
        </p:spPr>
        <p:txBody>
          <a:bodyPr anchor="ctr"/>
          <a:lstStyle>
            <a:lvl1pPr marL="0" indent="0">
              <a:lnSpc>
                <a:spcPct val="125000"/>
              </a:lnSpc>
              <a:buNone/>
              <a:defRPr sz="1600" cap="none" spc="100" baseline="0">
                <a:solidFill>
                  <a:schemeClr val="tx1"/>
                </a:solidFill>
                <a:latin typeface="+mn-lt"/>
              </a:defRPr>
            </a:lvl1pPr>
          </a:lstStyle>
          <a:p>
            <a:pPr lvl="0"/>
            <a:r>
              <a:rPr lang="en-US"/>
              <a:t>Click to add text</a:t>
            </a:r>
          </a:p>
        </p:txBody>
      </p:sp>
      <p:sp>
        <p:nvSpPr>
          <p:cNvPr id="7" name="Picture Placeholder 7">
            <a:extLst>
              <a:ext uri="{FF2B5EF4-FFF2-40B4-BE49-F238E27FC236}">
                <a16:creationId xmlns:a16="http://schemas.microsoft.com/office/drawing/2014/main" id="{E661CDF2-6D55-4CB0-89A5-D6E2B7AA8997}"/>
              </a:ext>
            </a:extLst>
          </p:cNvPr>
          <p:cNvSpPr>
            <a:spLocks noGrp="1"/>
          </p:cNvSpPr>
          <p:nvPr>
            <p:ph type="pic" sz="quarter" idx="13" hasCustomPrompt="1"/>
          </p:nvPr>
        </p:nvSpPr>
        <p:spPr>
          <a:xfrm>
            <a:off x="0" y="2993571"/>
            <a:ext cx="12192000" cy="3864429"/>
          </a:xfrm>
          <a:prstGeom prst="rect">
            <a:avLst/>
          </a:prstGeom>
        </p:spPr>
        <p:txBody>
          <a:bodyPr/>
          <a:lstStyle>
            <a:lvl1pPr marL="0" indent="0" algn="ctr">
              <a:buNone/>
              <a:defRPr/>
            </a:lvl1pPr>
          </a:lstStyle>
          <a:p>
            <a:r>
              <a:rPr lang="en-US"/>
              <a:t>Click to add photo</a:t>
            </a:r>
          </a:p>
        </p:txBody>
      </p:sp>
      <p:sp>
        <p:nvSpPr>
          <p:cNvPr id="6" name="Slide Number Placeholder 5">
            <a:extLst>
              <a:ext uri="{FF2B5EF4-FFF2-40B4-BE49-F238E27FC236}">
                <a16:creationId xmlns:a16="http://schemas.microsoft.com/office/drawing/2014/main" id="{32125E9E-378B-4941-AEA1-E4C3CD15110E}"/>
              </a:ext>
            </a:extLst>
          </p:cNvPr>
          <p:cNvSpPr>
            <a:spLocks noGrp="1"/>
          </p:cNvSpPr>
          <p:nvPr>
            <p:ph type="sldNum" sz="quarter" idx="12"/>
          </p:nvPr>
        </p:nvSpPr>
        <p:spPr>
          <a:xfrm>
            <a:off x="0" y="6356350"/>
            <a:ext cx="3497062" cy="501650"/>
          </a:xfrm>
          <a:solidFill>
            <a:schemeClr val="accent6">
              <a:alpha val="7000"/>
            </a:schemeClr>
          </a:solidFill>
        </p:spPr>
        <p:txBody>
          <a:bodyPr lIns="841248" bIns="137160"/>
          <a:lstStyle>
            <a:lvl1pPr>
              <a:defRPr>
                <a:solidFill>
                  <a:schemeClr val="bg1"/>
                </a:solidFill>
              </a:defRPr>
            </a:lvl1pPr>
          </a:lstStyle>
          <a:p>
            <a:fld id="{7A9E80BB-C0DF-4F1B-8821-E3FD53412EFF}" type="slidenum">
              <a:rPr lang="en-US" smtClean="0"/>
              <a:pPr/>
              <a:t>‹#›</a:t>
            </a:fld>
            <a:endParaRPr lang="en-US"/>
          </a:p>
        </p:txBody>
      </p:sp>
      <p:sp>
        <p:nvSpPr>
          <p:cNvPr id="5" name="Footer Placeholder 4">
            <a:extLst>
              <a:ext uri="{FF2B5EF4-FFF2-40B4-BE49-F238E27FC236}">
                <a16:creationId xmlns:a16="http://schemas.microsoft.com/office/drawing/2014/main" id="{7F02E291-B9AF-4251-9B9C-431263778138}"/>
              </a:ext>
            </a:extLst>
          </p:cNvPr>
          <p:cNvSpPr>
            <a:spLocks noGrp="1"/>
          </p:cNvSpPr>
          <p:nvPr>
            <p:ph type="ftr" sz="quarter" idx="11"/>
          </p:nvPr>
        </p:nvSpPr>
        <p:spPr>
          <a:xfrm>
            <a:off x="3497062" y="6356350"/>
            <a:ext cx="5197878" cy="501650"/>
          </a:xfrm>
          <a:solidFill>
            <a:schemeClr val="accent6">
              <a:alpha val="7000"/>
            </a:schemeClr>
          </a:solidFill>
        </p:spPr>
        <p:txBody>
          <a:bodyPr bIns="182880"/>
          <a:lstStyle>
            <a:lvl1pPr>
              <a:defRPr>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E2657E80-C904-497A-A70B-BB9ADEB338C1}"/>
              </a:ext>
            </a:extLst>
          </p:cNvPr>
          <p:cNvSpPr>
            <a:spLocks noGrp="1"/>
          </p:cNvSpPr>
          <p:nvPr>
            <p:ph type="dt" sz="half" idx="10"/>
          </p:nvPr>
        </p:nvSpPr>
        <p:spPr>
          <a:xfrm>
            <a:off x="8694940" y="6356350"/>
            <a:ext cx="3497060" cy="501650"/>
          </a:xfrm>
          <a:solidFill>
            <a:schemeClr val="accent6">
              <a:alpha val="7000"/>
            </a:schemeClr>
          </a:solidFill>
        </p:spPr>
        <p:txBody>
          <a:bodyPr rIns="576072" bIns="182880"/>
          <a:lstStyle>
            <a:lvl1pPr>
              <a:defRPr>
                <a:solidFill>
                  <a:schemeClr val="bg1"/>
                </a:solidFill>
              </a:defRPr>
            </a:lvl1pPr>
          </a:lstStyle>
          <a:p>
            <a:r>
              <a:rPr lang="en-US"/>
              <a:t>20XX</a:t>
            </a:r>
          </a:p>
        </p:txBody>
      </p:sp>
    </p:spTree>
    <p:extLst>
      <p:ext uri="{BB962C8B-B14F-4D97-AF65-F5344CB8AC3E}">
        <p14:creationId xmlns:p14="http://schemas.microsoft.com/office/powerpoint/2010/main" val="38331835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2315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7763278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4360046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0B994C-A700-4648-A4D6-B500A702200B}"/>
              </a:ext>
            </a:extLst>
          </p:cNvPr>
          <p:cNvSpPr/>
          <p:nvPr userDrawn="1"/>
        </p:nvSpPr>
        <p:spPr>
          <a:xfrm>
            <a:off x="4467069" y="1754155"/>
            <a:ext cx="7724931" cy="51038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6169D4C1-82D6-4206-B0E8-AF62D6F09BE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754155 h 6858000"/>
              <a:gd name="connsiteX3" fmla="*/ 4467070 w 12192000"/>
              <a:gd name="connsiteY3" fmla="*/ 1754155 h 6858000"/>
              <a:gd name="connsiteX4" fmla="*/ 446707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754155"/>
                </a:lnTo>
                <a:lnTo>
                  <a:pt x="4467070" y="1754155"/>
                </a:lnTo>
                <a:lnTo>
                  <a:pt x="4467070" y="6858000"/>
                </a:lnTo>
                <a:lnTo>
                  <a:pt x="0" y="6858000"/>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67404" y="2335342"/>
            <a:ext cx="6580584" cy="1951037"/>
          </a:xfrm>
        </p:spPr>
        <p:txBody>
          <a:bodyPr anchor="t" anchorCtr="0"/>
          <a:lstStyle>
            <a:lvl1pPr algn="l">
              <a:defRPr sz="6000">
                <a:solidFill>
                  <a:schemeClr val="bg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5942894" y="4286379"/>
            <a:ext cx="4093029" cy="1642473"/>
          </a:xfrm>
        </p:spPr>
        <p:txBody>
          <a:bodyPr>
            <a:normAutofit/>
          </a:bodyPr>
          <a:lstStyle>
            <a:lvl1pPr marL="0" indent="0" algn="l">
              <a:lnSpc>
                <a:spcPct val="10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255914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Content, an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2031C9-0B4C-44DA-907A-9CB143407732}"/>
              </a:ext>
            </a:extLst>
          </p:cNvPr>
          <p:cNvSpPr>
            <a:spLocks noGrp="1"/>
          </p:cNvSpPr>
          <p:nvPr>
            <p:ph type="pic" sz="quarter" idx="10"/>
          </p:nvPr>
        </p:nvSpPr>
        <p:spPr>
          <a:xfrm>
            <a:off x="6095999" y="0"/>
            <a:ext cx="6096001" cy="6858000"/>
          </a:xfrm>
        </p:spPr>
        <p:txBody>
          <a:bodyPr/>
          <a:lstStyle/>
          <a:p>
            <a:r>
              <a:rPr lang="en-US"/>
              <a:t>Click icon to add picture</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11" y="876926"/>
            <a:ext cx="5079113" cy="1356607"/>
          </a:xfrm>
        </p:spPr>
        <p:txBody>
          <a:bodyPr anchor="t" anchorCtr="0">
            <a:normAutofit/>
          </a:bodyPr>
          <a:lstStyle>
            <a:lvl1pPr>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10" y="2233534"/>
            <a:ext cx="4205990" cy="2833142"/>
          </a:xfrm>
        </p:spPr>
        <p:txBody>
          <a:bodyPr>
            <a:norm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DE23592C-4E26-184A-AAED-41EC35AFF551}"/>
              </a:ext>
            </a:extLst>
          </p:cNvPr>
          <p:cNvCxnSpPr/>
          <p:nvPr userDrawn="1"/>
        </p:nvCxnSpPr>
        <p:spPr>
          <a:xfrm>
            <a:off x="0" y="5711252"/>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B68C5F28-837A-4354-8BA4-A994BD1D699D}"/>
              </a:ext>
            </a:extLst>
          </p:cNvPr>
          <p:cNvSpPr>
            <a:spLocks noGrp="1"/>
          </p:cNvSpPr>
          <p:nvPr>
            <p:ph type="ftr" sz="quarter" idx="11"/>
          </p:nvPr>
        </p:nvSpPr>
        <p:spPr>
          <a:xfrm>
            <a:off x="2808890" y="6356350"/>
            <a:ext cx="3108434" cy="365125"/>
          </a:xfrm>
        </p:spPr>
        <p:txBody>
          <a:bodyPr/>
          <a:lstStyle>
            <a:lvl1pPr algn="r">
              <a:defRPr>
                <a:latin typeface="+mn-lt"/>
              </a:defRPr>
            </a:lvl1pPr>
          </a:lstStyle>
          <a:p>
            <a:r>
              <a:rPr lang="en-US"/>
              <a:t>Presentation title</a:t>
            </a:r>
          </a:p>
        </p:txBody>
      </p:sp>
      <p:sp>
        <p:nvSpPr>
          <p:cNvPr id="9" name="Slide Number Placeholder 5">
            <a:extLst>
              <a:ext uri="{FF2B5EF4-FFF2-40B4-BE49-F238E27FC236}">
                <a16:creationId xmlns:a16="http://schemas.microsoft.com/office/drawing/2014/main" id="{A6EDF98A-063D-47C8-8D91-A223F9955260}"/>
              </a:ext>
            </a:extLst>
          </p:cNvPr>
          <p:cNvSpPr>
            <a:spLocks noGrp="1"/>
          </p:cNvSpPr>
          <p:nvPr>
            <p:ph type="sldNum" sz="quarter" idx="4"/>
          </p:nvPr>
        </p:nvSpPr>
        <p:spPr>
          <a:xfrm>
            <a:off x="10713308" y="6356350"/>
            <a:ext cx="1097692" cy="365125"/>
          </a:xfrm>
          <a:prstGeom prst="rect">
            <a:avLst/>
          </a:prstGeom>
        </p:spPr>
        <p:txBody>
          <a:bodyPr vert="horz" lIns="91440" tIns="45720" rIns="91440" bIns="45720" rtlCol="0" anchor="ctr"/>
          <a:lstStyle>
            <a:lvl1pPr algn="r">
              <a:defRPr sz="1200">
                <a:solidFill>
                  <a:schemeClr val="bg1"/>
                </a:solidFill>
                <a:latin typeface="+mn-lt"/>
              </a:defRPr>
            </a:lvl1pPr>
          </a:lstStyle>
          <a:p>
            <a:fld id="{294A09A9-5501-47C1-A89A-A340965A2BE2}" type="slidenum">
              <a:rPr lang="en-US" smtClean="0"/>
              <a:pPr/>
              <a:t>‹#›</a:t>
            </a:fld>
            <a:endParaRPr lang="en-US"/>
          </a:p>
        </p:txBody>
      </p:sp>
      <p:sp>
        <p:nvSpPr>
          <p:cNvPr id="11" name="Date Placeholder 3">
            <a:extLst>
              <a:ext uri="{FF2B5EF4-FFF2-40B4-BE49-F238E27FC236}">
                <a16:creationId xmlns:a16="http://schemas.microsoft.com/office/drawing/2014/main" id="{042684A6-77E9-406F-A431-4C57DCAE62A7}"/>
              </a:ext>
            </a:extLst>
          </p:cNvPr>
          <p:cNvSpPr>
            <a:spLocks noGrp="1"/>
          </p:cNvSpPr>
          <p:nvPr>
            <p:ph type="dt" sz="half" idx="2"/>
          </p:nvPr>
        </p:nvSpPr>
        <p:spPr>
          <a:xfrm>
            <a:off x="381000" y="6356350"/>
            <a:ext cx="1954427"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t>20XX</a:t>
            </a:r>
          </a:p>
        </p:txBody>
      </p:sp>
    </p:spTree>
    <p:extLst>
      <p:ext uri="{BB962C8B-B14F-4D97-AF65-F5344CB8AC3E}">
        <p14:creationId xmlns:p14="http://schemas.microsoft.com/office/powerpoint/2010/main" val="3128416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376629" y="611455"/>
            <a:ext cx="10646275" cy="1356607"/>
          </a:xfrm>
        </p:spPr>
        <p:txBody>
          <a:bodyPr anchor="t" anchorCtr="0">
            <a:normAutofit/>
          </a:bodyPr>
          <a:lstStyle>
            <a:lvl1pPr algn="l">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370390" y="1883664"/>
            <a:ext cx="11386181" cy="4352544"/>
          </a:xfrm>
        </p:spPr>
        <p:txBody>
          <a:bodyPr>
            <a:normAutofit/>
          </a:bodyPr>
          <a:lstStyle>
            <a:lvl1pPr marL="0" indent="0" algn="l">
              <a:buNone/>
              <a:defRPr sz="2400">
                <a:solidFill>
                  <a:schemeClr val="tx2"/>
                </a:solidFill>
                <a:latin typeface="+mj-lt"/>
              </a:defRPr>
            </a:lvl1pPr>
            <a:lvl2pPr marL="457200" indent="0" algn="l">
              <a:buNone/>
              <a:defRPr sz="2000">
                <a:solidFill>
                  <a:schemeClr val="tx2"/>
                </a:solidFill>
                <a:latin typeface="+mj-lt"/>
              </a:defRPr>
            </a:lvl2pPr>
            <a:lvl3pPr marL="914400" indent="0" algn="l">
              <a:buNone/>
              <a:defRPr sz="1800">
                <a:solidFill>
                  <a:schemeClr val="tx2"/>
                </a:solidFill>
                <a:latin typeface="+mj-lt"/>
              </a:defRPr>
            </a:lvl3pPr>
            <a:lvl4pPr marL="1371600" indent="0" algn="l">
              <a:buNone/>
              <a:defRPr sz="1600">
                <a:solidFill>
                  <a:schemeClr val="tx2"/>
                </a:solidFill>
                <a:latin typeface="+mj-lt"/>
              </a:defRPr>
            </a:lvl4pPr>
            <a:lvl5pPr marL="1828800" indent="0" algn="l">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458DC-876E-488A-944B-22A18113BE07}"/>
              </a:ext>
            </a:extLst>
          </p:cNvPr>
          <p:cNvSpPr>
            <a:spLocks noGrp="1"/>
          </p:cNvSpPr>
          <p:nvPr>
            <p:ph type="dt" sz="half" idx="10"/>
          </p:nvPr>
        </p:nvSpPr>
        <p:spPr>
          <a:xfrm>
            <a:off x="381000" y="6356350"/>
            <a:ext cx="2743200" cy="365125"/>
          </a:xfrm>
        </p:spPr>
        <p:txBody>
          <a:bodyPr/>
          <a:lstStyle>
            <a:lvl1pPr>
              <a:defRPr>
                <a:latin typeface="+mn-lt"/>
              </a:defRPr>
            </a:lvl1pPr>
          </a:lstStyle>
          <a:p>
            <a:r>
              <a:rPr lang="en-US"/>
              <a:t>20XX</a:t>
            </a:r>
          </a:p>
        </p:txBody>
      </p:sp>
      <p:sp>
        <p:nvSpPr>
          <p:cNvPr id="5" name="Footer Placeholder 4">
            <a:extLst>
              <a:ext uri="{FF2B5EF4-FFF2-40B4-BE49-F238E27FC236}">
                <a16:creationId xmlns:a16="http://schemas.microsoft.com/office/drawing/2014/main" id="{5D8DA1A0-979E-4983-A719-E249D39F2257}"/>
              </a:ext>
            </a:extLst>
          </p:cNvPr>
          <p:cNvSpPr>
            <a:spLocks noGrp="1"/>
          </p:cNvSpPr>
          <p:nvPr>
            <p:ph type="ftr" sz="quarter" idx="11"/>
          </p:nvPr>
        </p:nvSpPr>
        <p:spPr>
          <a:xfrm>
            <a:off x="4038600" y="6356350"/>
            <a:ext cx="4114800" cy="365125"/>
          </a:xfrm>
        </p:spPr>
        <p:txBody>
          <a:bodyPr/>
          <a:lstStyle>
            <a:lvl1pPr>
              <a:defRPr>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E1C9D0CB-E1A8-47F0-B2C6-6F370F7EC383}"/>
              </a:ext>
            </a:extLst>
          </p:cNvPr>
          <p:cNvSpPr>
            <a:spLocks noGrp="1"/>
          </p:cNvSpPr>
          <p:nvPr>
            <p:ph type="sldNum" sz="quarter" idx="12"/>
          </p:nvPr>
        </p:nvSpPr>
        <p:spPr>
          <a:xfrm>
            <a:off x="10713308" y="6356350"/>
            <a:ext cx="1097692" cy="365125"/>
          </a:xfrm>
        </p:spPr>
        <p:txBody>
          <a:bodyPr/>
          <a:lstStyle>
            <a:lvl1pPr>
              <a:defRPr>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8876019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a:lstStyle/>
          <a:p>
            <a:r>
              <a:rPr lang="en-US"/>
              <a:t>Click icon to add picture</a:t>
            </a:r>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anchor="ctr" anchorCtr="0"/>
          <a:lstStyle>
            <a:lvl1pPr>
              <a:defRPr sz="6000">
                <a:solidFill>
                  <a:schemeClr val="bg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8200" y="4593635"/>
            <a:ext cx="9926782" cy="1662546"/>
          </a:xfrm>
        </p:spPr>
        <p:txBody>
          <a:bodyPr/>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a:lstStyle/>
          <a:p>
            <a:r>
              <a:rPr lang="en-US"/>
              <a:t>20XX</a:t>
            </a:r>
          </a:p>
        </p:txBody>
      </p:sp>
      <p:sp>
        <p:nvSpPr>
          <p:cNvPr id="7" name="Footer Placeholder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a:lstStyle/>
          <a:p>
            <a:r>
              <a:rPr lang="en-US"/>
              <a:t>Presentation title</a:t>
            </a:r>
          </a:p>
        </p:txBody>
      </p:sp>
      <p:sp>
        <p:nvSpPr>
          <p:cNvPr id="8" name="Slide Number Placeholder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9190236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a:lstStyle/>
          <a:p>
            <a:r>
              <a:rPr lang="en-US"/>
              <a:t>Click icon to add picture</a:t>
            </a:r>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anchor="ctr" anchorCtr="0"/>
          <a:lstStyle>
            <a:lvl1pPr>
              <a:defRPr sz="6000">
                <a:solidFill>
                  <a:schemeClr val="tx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1928813"/>
            <a:ext cx="10515600" cy="1645660"/>
          </a:xfrm>
        </p:spPr>
        <p:txBody>
          <a:bodyPr/>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a:t>20XX</a:t>
            </a:r>
          </a:p>
        </p:txBody>
      </p:sp>
      <p:sp>
        <p:nvSpPr>
          <p:cNvPr id="9" name="Footer Placeholder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a:lstStyle>
            <a:lvl1pPr>
              <a:defRPr>
                <a:solidFill>
                  <a:schemeClr val="bg1"/>
                </a:solidFill>
              </a:defRPr>
            </a:lvl1pPr>
          </a:lstStyle>
          <a:p>
            <a:r>
              <a:rPr lang="en-US"/>
              <a:t>Presentation title</a:t>
            </a:r>
          </a:p>
        </p:txBody>
      </p:sp>
      <p:sp>
        <p:nvSpPr>
          <p:cNvPr id="10" name="Slide Number Placeholder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2950003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7435119" y="3846786"/>
            <a:ext cx="4137288" cy="2253977"/>
          </a:xfrm>
        </p:spPr>
        <p:txBody>
          <a:bodyPr anchor="t" anchorCtr="0">
            <a:noAutofit/>
          </a:bodyPr>
          <a:lstStyle>
            <a:lvl1pPr>
              <a:defRPr sz="60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7615000"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hart Placeholder 15">
            <a:extLst>
              <a:ext uri="{FF2B5EF4-FFF2-40B4-BE49-F238E27FC236}">
                <a16:creationId xmlns:a16="http://schemas.microsoft.com/office/drawing/2014/main" id="{575A85FE-F25A-AA48-9533-535C917EBFBE}"/>
              </a:ext>
            </a:extLst>
          </p:cNvPr>
          <p:cNvSpPr>
            <a:spLocks noGrp="1"/>
          </p:cNvSpPr>
          <p:nvPr>
            <p:ph type="chart" sz="quarter" idx="14"/>
          </p:nvPr>
        </p:nvSpPr>
        <p:spPr>
          <a:xfrm>
            <a:off x="374650" y="173736"/>
            <a:ext cx="6761163" cy="5740400"/>
          </a:xfrm>
        </p:spPr>
        <p:txBody>
          <a:bodyPr/>
          <a:lstStyle>
            <a:lvl1pPr>
              <a:defRPr>
                <a:latin typeface="+mn-lt"/>
              </a:defRPr>
            </a:lvl1pPr>
          </a:lstStyle>
          <a:p>
            <a:r>
              <a:rPr lang="en-US"/>
              <a:t>Click icon to add chart</a:t>
            </a:r>
          </a:p>
        </p:txBody>
      </p:sp>
      <p:sp>
        <p:nvSpPr>
          <p:cNvPr id="5" name="Date Placeholder 2">
            <a:extLst>
              <a:ext uri="{FF2B5EF4-FFF2-40B4-BE49-F238E27FC236}">
                <a16:creationId xmlns:a16="http://schemas.microsoft.com/office/drawing/2014/main" id="{22378FC3-0625-417F-9504-AB7309504767}"/>
              </a:ext>
            </a:extLst>
          </p:cNvPr>
          <p:cNvSpPr>
            <a:spLocks noGrp="1"/>
          </p:cNvSpPr>
          <p:nvPr>
            <p:ph type="dt" sz="half" idx="15"/>
          </p:nvPr>
        </p:nvSpPr>
        <p:spPr>
          <a:xfrm>
            <a:off x="381000" y="6356350"/>
            <a:ext cx="2743200" cy="365125"/>
          </a:xfrm>
        </p:spPr>
        <p:txBody>
          <a:bodyPr/>
          <a:lstStyle/>
          <a:p>
            <a:r>
              <a:rPr lang="en-US"/>
              <a:t>20XX</a:t>
            </a:r>
          </a:p>
        </p:txBody>
      </p:sp>
      <p:sp>
        <p:nvSpPr>
          <p:cNvPr id="6" name="Footer Placeholder 3">
            <a:extLst>
              <a:ext uri="{FF2B5EF4-FFF2-40B4-BE49-F238E27FC236}">
                <a16:creationId xmlns:a16="http://schemas.microsoft.com/office/drawing/2014/main" id="{BF811660-F20D-49FF-9445-C36E49BD31DE}"/>
              </a:ext>
            </a:extLst>
          </p:cNvPr>
          <p:cNvSpPr>
            <a:spLocks noGrp="1"/>
          </p:cNvSpPr>
          <p:nvPr>
            <p:ph type="ftr" sz="quarter" idx="16"/>
          </p:nvPr>
        </p:nvSpPr>
        <p:spPr>
          <a:xfrm>
            <a:off x="4038600" y="6356350"/>
            <a:ext cx="4114800" cy="365125"/>
          </a:xfrm>
        </p:spPr>
        <p:txBody>
          <a:bodyPr/>
          <a:lstStyle/>
          <a:p>
            <a:r>
              <a:rPr lang="en-US"/>
              <a:t>Presentation title</a:t>
            </a:r>
          </a:p>
        </p:txBody>
      </p:sp>
      <p:sp>
        <p:nvSpPr>
          <p:cNvPr id="7" name="Slide Number Placeholder 4">
            <a:extLst>
              <a:ext uri="{FF2B5EF4-FFF2-40B4-BE49-F238E27FC236}">
                <a16:creationId xmlns:a16="http://schemas.microsoft.com/office/drawing/2014/main" id="{9252CDD4-236D-4E0B-B7E5-1299FC84FC97}"/>
              </a:ext>
            </a:extLst>
          </p:cNvPr>
          <p:cNvSpPr>
            <a:spLocks noGrp="1"/>
          </p:cNvSpPr>
          <p:nvPr>
            <p:ph type="sldNum" sz="quarter" idx="17"/>
          </p:nvPr>
        </p:nvSpPr>
        <p:spPr>
          <a:xfrm>
            <a:off x="10713308" y="6356350"/>
            <a:ext cx="1097692" cy="365125"/>
          </a:xfrm>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9569512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02303" y="3663846"/>
            <a:ext cx="4385565" cy="2235016"/>
          </a:xfrm>
        </p:spPr>
        <p:txBody>
          <a:bodyPr anchor="t" anchorCtr="0">
            <a:normAutofit/>
          </a:bodyPr>
          <a:lstStyle>
            <a:lvl1pPr algn="l">
              <a:defRPr sz="54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4523214"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039E4E5-7FFE-CC4B-8842-71AE4FA8604C}"/>
              </a:ext>
            </a:extLst>
          </p:cNvPr>
          <p:cNvSpPr>
            <a:spLocks noGrp="1"/>
          </p:cNvSpPr>
          <p:nvPr>
            <p:ph type="body" sz="quarter" idx="13"/>
          </p:nvPr>
        </p:nvSpPr>
        <p:spPr>
          <a:xfrm>
            <a:off x="5789850" y="3667020"/>
            <a:ext cx="5564845" cy="2235016"/>
          </a:xfrm>
        </p:spPr>
        <p:txBody>
          <a:bodyPr>
            <a:no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130245D5-FEED-9942-BB36-B4B0944B9E5A}"/>
              </a:ext>
            </a:extLst>
          </p:cNvPr>
          <p:cNvSpPr>
            <a:spLocks noGrp="1"/>
          </p:cNvSpPr>
          <p:nvPr>
            <p:ph type="pic" sz="quarter" idx="14"/>
          </p:nvPr>
        </p:nvSpPr>
        <p:spPr>
          <a:xfrm>
            <a:off x="5789613" y="549275"/>
            <a:ext cx="2555875" cy="2838450"/>
          </a:xfrm>
        </p:spPr>
        <p:txBody>
          <a:bodyPr/>
          <a:lstStyle/>
          <a:p>
            <a:r>
              <a:rPr lang="en-US"/>
              <a:t>Click icon to add picture</a:t>
            </a:r>
          </a:p>
        </p:txBody>
      </p:sp>
      <p:sp>
        <p:nvSpPr>
          <p:cNvPr id="11" name="Picture Placeholder 3">
            <a:extLst>
              <a:ext uri="{FF2B5EF4-FFF2-40B4-BE49-F238E27FC236}">
                <a16:creationId xmlns:a16="http://schemas.microsoft.com/office/drawing/2014/main" id="{5EE6AB47-FCD9-0E4A-8E1D-B4C8D134BB3C}"/>
              </a:ext>
            </a:extLst>
          </p:cNvPr>
          <p:cNvSpPr>
            <a:spLocks noGrp="1"/>
          </p:cNvSpPr>
          <p:nvPr>
            <p:ph type="pic" sz="quarter" idx="15"/>
          </p:nvPr>
        </p:nvSpPr>
        <p:spPr>
          <a:xfrm>
            <a:off x="8798820" y="549275"/>
            <a:ext cx="2555875" cy="2838450"/>
          </a:xfrm>
        </p:spPr>
        <p:txBody>
          <a:bodyPr/>
          <a:lstStyle/>
          <a:p>
            <a:r>
              <a:rPr lang="en-US"/>
              <a:t>Click icon to add picture</a:t>
            </a:r>
          </a:p>
        </p:txBody>
      </p:sp>
      <p:sp>
        <p:nvSpPr>
          <p:cNvPr id="12" name="Rectangle 11">
            <a:extLst>
              <a:ext uri="{FF2B5EF4-FFF2-40B4-BE49-F238E27FC236}">
                <a16:creationId xmlns:a16="http://schemas.microsoft.com/office/drawing/2014/main" id="{0D878389-B981-B246-9A16-3137079B452D}"/>
              </a:ext>
            </a:extLst>
          </p:cNvPr>
          <p:cNvSpPr/>
          <p:nvPr userDrawn="1"/>
        </p:nvSpPr>
        <p:spPr>
          <a:xfrm>
            <a:off x="0" y="6174931"/>
            <a:ext cx="12192000" cy="68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2">
            <a:extLst>
              <a:ext uri="{FF2B5EF4-FFF2-40B4-BE49-F238E27FC236}">
                <a16:creationId xmlns:a16="http://schemas.microsoft.com/office/drawing/2014/main" id="{2B04B165-7AD0-4017-991A-53D3876388E7}"/>
              </a:ext>
            </a:extLst>
          </p:cNvPr>
          <p:cNvSpPr>
            <a:spLocks noGrp="1"/>
          </p:cNvSpPr>
          <p:nvPr>
            <p:ph type="dt" sz="half" idx="16"/>
          </p:nvPr>
        </p:nvSpPr>
        <p:spPr>
          <a:xfrm>
            <a:off x="381000" y="6356350"/>
            <a:ext cx="2743200" cy="365125"/>
          </a:xfrm>
        </p:spPr>
        <p:txBody>
          <a:bodyPr/>
          <a:lstStyle>
            <a:lvl1pPr>
              <a:defRPr>
                <a:solidFill>
                  <a:schemeClr val="bg1"/>
                </a:solidFill>
              </a:defRPr>
            </a:lvl1pPr>
          </a:lstStyle>
          <a:p>
            <a:r>
              <a:rPr lang="en-US"/>
              <a:t>20XX</a:t>
            </a:r>
          </a:p>
        </p:txBody>
      </p:sp>
      <p:sp>
        <p:nvSpPr>
          <p:cNvPr id="9" name="Footer Placeholder 4">
            <a:extLst>
              <a:ext uri="{FF2B5EF4-FFF2-40B4-BE49-F238E27FC236}">
                <a16:creationId xmlns:a16="http://schemas.microsoft.com/office/drawing/2014/main" id="{6DF0ACE5-9E0A-47E1-A9C1-193F90792C7E}"/>
              </a:ext>
            </a:extLst>
          </p:cNvPr>
          <p:cNvSpPr>
            <a:spLocks noGrp="1"/>
          </p:cNvSpPr>
          <p:nvPr>
            <p:ph type="ftr" sz="quarter" idx="17"/>
          </p:nvPr>
        </p:nvSpPr>
        <p:spPr>
          <a:xfrm>
            <a:off x="4038600" y="6356350"/>
            <a:ext cx="4114800" cy="365125"/>
          </a:xfrm>
        </p:spPr>
        <p:txBody>
          <a:bodyPr/>
          <a:lstStyle>
            <a:lvl1pPr>
              <a:defRPr>
                <a:solidFill>
                  <a:schemeClr val="bg1"/>
                </a:solidFill>
              </a:defRPr>
            </a:lvl1pPr>
          </a:lstStyle>
          <a:p>
            <a:r>
              <a:rPr lang="en-US"/>
              <a:t>Presentation title</a:t>
            </a:r>
          </a:p>
        </p:txBody>
      </p:sp>
      <p:sp>
        <p:nvSpPr>
          <p:cNvPr id="14" name="Slide Number Placeholder 5">
            <a:extLst>
              <a:ext uri="{FF2B5EF4-FFF2-40B4-BE49-F238E27FC236}">
                <a16:creationId xmlns:a16="http://schemas.microsoft.com/office/drawing/2014/main" id="{B5A32872-1E9F-499E-A0E5-E25A255707F1}"/>
              </a:ext>
            </a:extLst>
          </p:cNvPr>
          <p:cNvSpPr>
            <a:spLocks noGrp="1"/>
          </p:cNvSpPr>
          <p:nvPr>
            <p:ph type="sldNum" sz="quarter" idx="18"/>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17460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FA64E0E-E550-49C2-B38B-9C648C6A5BB6}"/>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a:t>Click to add photo</a:t>
            </a:r>
          </a:p>
        </p:txBody>
      </p:sp>
      <p:sp>
        <p:nvSpPr>
          <p:cNvPr id="2" name="Title 1">
            <a:extLst>
              <a:ext uri="{FF2B5EF4-FFF2-40B4-BE49-F238E27FC236}">
                <a16:creationId xmlns:a16="http://schemas.microsoft.com/office/drawing/2014/main" id="{578B791D-4947-41E3-B728-76AB29D7C5A8}"/>
              </a:ext>
            </a:extLst>
          </p:cNvPr>
          <p:cNvSpPr>
            <a:spLocks noGrp="1"/>
          </p:cNvSpPr>
          <p:nvPr>
            <p:ph type="title" hasCustomPrompt="1"/>
          </p:nvPr>
        </p:nvSpPr>
        <p:spPr>
          <a:xfrm>
            <a:off x="8171176" y="0"/>
            <a:ext cx="4020824" cy="2300397"/>
          </a:xfrm>
          <a:prstGeom prst="rect">
            <a:avLst/>
          </a:prstGeom>
          <a:solidFill>
            <a:schemeClr val="accent6">
              <a:lumMod val="60000"/>
              <a:lumOff val="40000"/>
              <a:alpha val="5000"/>
            </a:schemeClr>
          </a:solidFill>
        </p:spPr>
        <p:txBody>
          <a:bodyPr rIns="822960" anchor="b"/>
          <a:lstStyle>
            <a:lvl1pPr>
              <a:lnSpc>
                <a:spcPct val="80000"/>
              </a:lnSpc>
              <a:defRPr sz="4800" cap="all" spc="200" baseline="0">
                <a:solidFill>
                  <a:schemeClr val="accent2"/>
                </a:solidFill>
              </a:defRPr>
            </a:lvl1pPr>
          </a:lstStyle>
          <a:p>
            <a:r>
              <a:rPr lang="en-US"/>
              <a:t>Click to add title</a:t>
            </a:r>
          </a:p>
        </p:txBody>
      </p:sp>
      <p:sp>
        <p:nvSpPr>
          <p:cNvPr id="10" name="Text Placeholder 12">
            <a:extLst>
              <a:ext uri="{FF2B5EF4-FFF2-40B4-BE49-F238E27FC236}">
                <a16:creationId xmlns:a16="http://schemas.microsoft.com/office/drawing/2014/main" id="{3B94FF5B-17D8-4363-BD43-E7FFC770F6AD}"/>
              </a:ext>
            </a:extLst>
          </p:cNvPr>
          <p:cNvSpPr>
            <a:spLocks noGrp="1"/>
          </p:cNvSpPr>
          <p:nvPr>
            <p:ph type="body" sz="quarter" idx="15" hasCustomPrompt="1"/>
          </p:nvPr>
        </p:nvSpPr>
        <p:spPr>
          <a:xfrm>
            <a:off x="8171176" y="2300396"/>
            <a:ext cx="4020824" cy="4557603"/>
          </a:xfrm>
          <a:prstGeom prst="rect">
            <a:avLst/>
          </a:prstGeom>
          <a:solidFill>
            <a:schemeClr val="accent6">
              <a:lumMod val="60000"/>
              <a:lumOff val="40000"/>
              <a:alpha val="5000"/>
            </a:schemeClr>
          </a:solidFill>
        </p:spPr>
        <p:txBody>
          <a:bodyPr tIns="0" anchor="t"/>
          <a:lstStyle>
            <a:lvl1pPr marL="0" indent="0">
              <a:lnSpc>
                <a:spcPct val="100000"/>
              </a:lnSpc>
              <a:buNone/>
              <a:defRPr sz="2000" i="0" cap="none" spc="100" baseline="0">
                <a:solidFill>
                  <a:schemeClr val="bg1"/>
                </a:solidFill>
                <a:latin typeface="+mn-lt"/>
              </a:defRPr>
            </a:lvl1pPr>
          </a:lstStyle>
          <a:p>
            <a:pPr lvl="0"/>
            <a:r>
              <a:rPr lang="en-US"/>
              <a:t>Click to add text</a:t>
            </a:r>
          </a:p>
        </p:txBody>
      </p:sp>
    </p:spTree>
    <p:extLst>
      <p:ext uri="{BB962C8B-B14F-4D97-AF65-F5344CB8AC3E}">
        <p14:creationId xmlns:p14="http://schemas.microsoft.com/office/powerpoint/2010/main" val="4840907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2449822"/>
            <a:ext cx="4812867"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3152954"/>
            <a:ext cx="4812867"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216563" y="2449822"/>
            <a:ext cx="5294154"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216563" y="3152954"/>
            <a:ext cx="5294154"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5F2090A0-772A-C549-8840-0CF48830E68A}"/>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7">
            <a:extLst>
              <a:ext uri="{FF2B5EF4-FFF2-40B4-BE49-F238E27FC236}">
                <a16:creationId xmlns:a16="http://schemas.microsoft.com/office/drawing/2014/main" id="{2F5025B1-54F6-4735-8BE4-31E33BB3C17D}"/>
              </a:ext>
            </a:extLst>
          </p:cNvPr>
          <p:cNvSpPr>
            <a:spLocks noGrp="1"/>
          </p:cNvSpPr>
          <p:nvPr>
            <p:ph type="pic" sz="quarter" idx="22"/>
          </p:nvPr>
        </p:nvSpPr>
        <p:spPr>
          <a:xfrm>
            <a:off x="0" y="0"/>
            <a:ext cx="12192000" cy="1662113"/>
          </a:xfrm>
        </p:spPr>
        <p:txBody>
          <a:bodyPr/>
          <a:lstStyle/>
          <a:p>
            <a:r>
              <a:rPr lang="en-US"/>
              <a:t>Click icon to add picture</a:t>
            </a:r>
          </a:p>
        </p:txBody>
      </p:sp>
      <p:sp>
        <p:nvSpPr>
          <p:cNvPr id="12" name="Title 1">
            <a:extLst>
              <a:ext uri="{FF2B5EF4-FFF2-40B4-BE49-F238E27FC236}">
                <a16:creationId xmlns:a16="http://schemas.microsoft.com/office/drawing/2014/main" id="{08742881-DAF4-4DFE-8C09-2BCC306EF644}"/>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p>
        </p:txBody>
      </p:sp>
      <p:sp>
        <p:nvSpPr>
          <p:cNvPr id="9" name="Date Placeholder 6">
            <a:extLst>
              <a:ext uri="{FF2B5EF4-FFF2-40B4-BE49-F238E27FC236}">
                <a16:creationId xmlns:a16="http://schemas.microsoft.com/office/drawing/2014/main" id="{DFC82FBA-0F09-4E2A-B286-CC1BAF61F3C0}"/>
              </a:ext>
            </a:extLst>
          </p:cNvPr>
          <p:cNvSpPr>
            <a:spLocks noGrp="1"/>
          </p:cNvSpPr>
          <p:nvPr>
            <p:ph type="dt" sz="half" idx="10"/>
          </p:nvPr>
        </p:nvSpPr>
        <p:spPr>
          <a:xfrm>
            <a:off x="381000" y="6356350"/>
            <a:ext cx="2743200" cy="365125"/>
          </a:xfrm>
        </p:spPr>
        <p:txBody>
          <a:bodyPr/>
          <a:lstStyle/>
          <a:p>
            <a:r>
              <a:rPr lang="en-US"/>
              <a:t>20XX</a:t>
            </a:r>
          </a:p>
        </p:txBody>
      </p:sp>
      <p:sp>
        <p:nvSpPr>
          <p:cNvPr id="10" name="Footer Placeholder 10">
            <a:extLst>
              <a:ext uri="{FF2B5EF4-FFF2-40B4-BE49-F238E27FC236}">
                <a16:creationId xmlns:a16="http://schemas.microsoft.com/office/drawing/2014/main" id="{35C8B9BF-3225-42AC-AC54-8108B8778A75}"/>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13" name="Slide Number Placeholder 11">
            <a:extLst>
              <a:ext uri="{FF2B5EF4-FFF2-40B4-BE49-F238E27FC236}">
                <a16:creationId xmlns:a16="http://schemas.microsoft.com/office/drawing/2014/main" id="{B2CA33E4-9BFE-4DCE-972D-17F3F70642E2}"/>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14026270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9" y="2484326"/>
            <a:ext cx="3205396"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9" y="3187458"/>
            <a:ext cx="3205396"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550008"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550008"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860ECCB6-C8A8-BB43-AC04-B3621CFEC5C9}"/>
              </a:ext>
            </a:extLst>
          </p:cNvPr>
          <p:cNvSpPr>
            <a:spLocks noGrp="1"/>
          </p:cNvSpPr>
          <p:nvPr>
            <p:ph type="body" sz="quarter" idx="10" hasCustomPrompt="1"/>
          </p:nvPr>
        </p:nvSpPr>
        <p:spPr>
          <a:xfrm>
            <a:off x="8276013"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A42E179B-3AD1-7F42-AE86-86F1F9A377EE}"/>
              </a:ext>
            </a:extLst>
          </p:cNvPr>
          <p:cNvSpPr>
            <a:spLocks noGrp="1"/>
          </p:cNvSpPr>
          <p:nvPr>
            <p:ph sz="quarter" idx="11"/>
          </p:nvPr>
        </p:nvSpPr>
        <p:spPr>
          <a:xfrm>
            <a:off x="8276013"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081FA6F8-E47A-AF48-81E8-B32BDDD67498}"/>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7">
            <a:extLst>
              <a:ext uri="{FF2B5EF4-FFF2-40B4-BE49-F238E27FC236}">
                <a16:creationId xmlns:a16="http://schemas.microsoft.com/office/drawing/2014/main" id="{D90CF65F-2A4B-483A-A668-8CA45F6BA3C6}"/>
              </a:ext>
            </a:extLst>
          </p:cNvPr>
          <p:cNvSpPr>
            <a:spLocks noGrp="1"/>
          </p:cNvSpPr>
          <p:nvPr>
            <p:ph type="pic" sz="quarter" idx="22"/>
          </p:nvPr>
        </p:nvSpPr>
        <p:spPr>
          <a:xfrm>
            <a:off x="0" y="0"/>
            <a:ext cx="12192000" cy="1662113"/>
          </a:xfrm>
        </p:spPr>
        <p:txBody>
          <a:bodyPr/>
          <a:lstStyle/>
          <a:p>
            <a:r>
              <a:rPr lang="en-US"/>
              <a:t>Click icon to add picture</a:t>
            </a:r>
          </a:p>
        </p:txBody>
      </p:sp>
      <p:sp>
        <p:nvSpPr>
          <p:cNvPr id="16" name="Title 1">
            <a:extLst>
              <a:ext uri="{FF2B5EF4-FFF2-40B4-BE49-F238E27FC236}">
                <a16:creationId xmlns:a16="http://schemas.microsoft.com/office/drawing/2014/main" id="{FB9C7FF7-CB56-49D5-BC60-5B51F73088FC}"/>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p>
        </p:txBody>
      </p:sp>
      <p:sp>
        <p:nvSpPr>
          <p:cNvPr id="12" name="Date Placeholder 6">
            <a:extLst>
              <a:ext uri="{FF2B5EF4-FFF2-40B4-BE49-F238E27FC236}">
                <a16:creationId xmlns:a16="http://schemas.microsoft.com/office/drawing/2014/main" id="{3DEAC756-8E1D-4F9B-A6AC-2CB1A39280CF}"/>
              </a:ext>
            </a:extLst>
          </p:cNvPr>
          <p:cNvSpPr>
            <a:spLocks noGrp="1"/>
          </p:cNvSpPr>
          <p:nvPr>
            <p:ph type="dt" sz="half" idx="23"/>
          </p:nvPr>
        </p:nvSpPr>
        <p:spPr>
          <a:xfrm>
            <a:off x="381000" y="6356350"/>
            <a:ext cx="2743200" cy="365125"/>
          </a:xfrm>
        </p:spPr>
        <p:txBody>
          <a:bodyPr/>
          <a:lstStyle/>
          <a:p>
            <a:r>
              <a:rPr lang="en-US"/>
              <a:t>20XX</a:t>
            </a:r>
          </a:p>
        </p:txBody>
      </p:sp>
      <p:sp>
        <p:nvSpPr>
          <p:cNvPr id="13" name="Footer Placeholder 10">
            <a:extLst>
              <a:ext uri="{FF2B5EF4-FFF2-40B4-BE49-F238E27FC236}">
                <a16:creationId xmlns:a16="http://schemas.microsoft.com/office/drawing/2014/main" id="{4DC7375B-BA19-477E-BC1F-E66C9A32D346}"/>
              </a:ext>
            </a:extLst>
          </p:cNvPr>
          <p:cNvSpPr>
            <a:spLocks noGrp="1"/>
          </p:cNvSpPr>
          <p:nvPr>
            <p:ph type="ftr" sz="quarter" idx="24"/>
          </p:nvPr>
        </p:nvSpPr>
        <p:spPr>
          <a:xfrm>
            <a:off x="4038600" y="6356350"/>
            <a:ext cx="4114800" cy="365125"/>
          </a:xfrm>
        </p:spPr>
        <p:txBody>
          <a:bodyPr/>
          <a:lstStyle/>
          <a:p>
            <a:r>
              <a:rPr lang="en-US"/>
              <a:t>Presentation title</a:t>
            </a:r>
          </a:p>
        </p:txBody>
      </p:sp>
      <p:sp>
        <p:nvSpPr>
          <p:cNvPr id="14" name="Slide Number Placeholder 11">
            <a:extLst>
              <a:ext uri="{FF2B5EF4-FFF2-40B4-BE49-F238E27FC236}">
                <a16:creationId xmlns:a16="http://schemas.microsoft.com/office/drawing/2014/main" id="{2EF863B1-B71D-40A5-B100-BEDDF13242E8}"/>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42645833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layout small">
    <p:spTree>
      <p:nvGrpSpPr>
        <p:cNvPr id="1" name=""/>
        <p:cNvGrpSpPr/>
        <p:nvPr/>
      </p:nvGrpSpPr>
      <p:grpSpPr>
        <a:xfrm>
          <a:off x="0" y="0"/>
          <a:ext cx="0" cy="0"/>
          <a:chOff x="0" y="0"/>
          <a:chExt cx="0" cy="0"/>
        </a:xfrm>
      </p:grpSpPr>
      <p:sp>
        <p:nvSpPr>
          <p:cNvPr id="5" name="Picture Placeholder 24">
            <a:extLst>
              <a:ext uri="{FF2B5EF4-FFF2-40B4-BE49-F238E27FC236}">
                <a16:creationId xmlns:a16="http://schemas.microsoft.com/office/drawing/2014/main" id="{98CBB35A-0A08-5041-BD40-BF45BC1AEAFF}"/>
              </a:ext>
            </a:extLst>
          </p:cNvPr>
          <p:cNvSpPr>
            <a:spLocks noGrp="1"/>
          </p:cNvSpPr>
          <p:nvPr>
            <p:ph type="pic" sz="quarter" idx="10"/>
          </p:nvPr>
        </p:nvSpPr>
        <p:spPr>
          <a:xfrm>
            <a:off x="985261"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p>
        </p:txBody>
      </p:sp>
      <p:sp>
        <p:nvSpPr>
          <p:cNvPr id="6" name="Text Placeholder 26">
            <a:extLst>
              <a:ext uri="{FF2B5EF4-FFF2-40B4-BE49-F238E27FC236}">
                <a16:creationId xmlns:a16="http://schemas.microsoft.com/office/drawing/2014/main" id="{13A7526F-5EB1-B149-A17B-140D879C2253}"/>
              </a:ext>
            </a:extLst>
          </p:cNvPr>
          <p:cNvSpPr>
            <a:spLocks noGrp="1"/>
          </p:cNvSpPr>
          <p:nvPr>
            <p:ph type="body" sz="quarter" idx="11" hasCustomPrompt="1"/>
          </p:nvPr>
        </p:nvSpPr>
        <p:spPr>
          <a:xfrm>
            <a:off x="641783"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7" name="Text Placeholder 26">
            <a:extLst>
              <a:ext uri="{FF2B5EF4-FFF2-40B4-BE49-F238E27FC236}">
                <a16:creationId xmlns:a16="http://schemas.microsoft.com/office/drawing/2014/main" id="{F324894D-54DA-A14A-A64C-19BB8656F0DD}"/>
              </a:ext>
            </a:extLst>
          </p:cNvPr>
          <p:cNvSpPr>
            <a:spLocks noGrp="1"/>
          </p:cNvSpPr>
          <p:nvPr>
            <p:ph type="body" sz="quarter" idx="12"/>
          </p:nvPr>
        </p:nvSpPr>
        <p:spPr>
          <a:xfrm>
            <a:off x="641783"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8" name="Picture Placeholder 24">
            <a:extLst>
              <a:ext uri="{FF2B5EF4-FFF2-40B4-BE49-F238E27FC236}">
                <a16:creationId xmlns:a16="http://schemas.microsoft.com/office/drawing/2014/main" id="{668630C3-2B55-3E42-B37C-761FC5B8D996}"/>
              </a:ext>
            </a:extLst>
          </p:cNvPr>
          <p:cNvSpPr>
            <a:spLocks noGrp="1"/>
          </p:cNvSpPr>
          <p:nvPr>
            <p:ph type="pic" sz="quarter" idx="13"/>
          </p:nvPr>
        </p:nvSpPr>
        <p:spPr>
          <a:xfrm>
            <a:off x="3749243"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p>
        </p:txBody>
      </p:sp>
      <p:sp>
        <p:nvSpPr>
          <p:cNvPr id="9" name="Text Placeholder 26">
            <a:extLst>
              <a:ext uri="{FF2B5EF4-FFF2-40B4-BE49-F238E27FC236}">
                <a16:creationId xmlns:a16="http://schemas.microsoft.com/office/drawing/2014/main" id="{13A77570-6922-804B-9561-A4FD1EECA40B}"/>
              </a:ext>
            </a:extLst>
          </p:cNvPr>
          <p:cNvSpPr>
            <a:spLocks noGrp="1"/>
          </p:cNvSpPr>
          <p:nvPr>
            <p:ph type="body" sz="quarter" idx="14" hasCustomPrompt="1"/>
          </p:nvPr>
        </p:nvSpPr>
        <p:spPr>
          <a:xfrm>
            <a:off x="3405765"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0" name="Text Placeholder 26">
            <a:extLst>
              <a:ext uri="{FF2B5EF4-FFF2-40B4-BE49-F238E27FC236}">
                <a16:creationId xmlns:a16="http://schemas.microsoft.com/office/drawing/2014/main" id="{E1C349B5-EA89-A045-923D-E8C06B61BFF5}"/>
              </a:ext>
            </a:extLst>
          </p:cNvPr>
          <p:cNvSpPr>
            <a:spLocks noGrp="1"/>
          </p:cNvSpPr>
          <p:nvPr>
            <p:ph type="body" sz="quarter" idx="15"/>
          </p:nvPr>
        </p:nvSpPr>
        <p:spPr>
          <a:xfrm>
            <a:off x="3405765"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1" name="Picture Placeholder 24">
            <a:extLst>
              <a:ext uri="{FF2B5EF4-FFF2-40B4-BE49-F238E27FC236}">
                <a16:creationId xmlns:a16="http://schemas.microsoft.com/office/drawing/2014/main" id="{4355BC29-468B-9443-AAF0-D4F9A17CBB3F}"/>
              </a:ext>
            </a:extLst>
          </p:cNvPr>
          <p:cNvSpPr>
            <a:spLocks noGrp="1"/>
          </p:cNvSpPr>
          <p:nvPr>
            <p:ph type="pic" sz="quarter" idx="16"/>
          </p:nvPr>
        </p:nvSpPr>
        <p:spPr>
          <a:xfrm>
            <a:off x="6513225"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p>
        </p:txBody>
      </p:sp>
      <p:sp>
        <p:nvSpPr>
          <p:cNvPr id="12" name="Text Placeholder 26">
            <a:extLst>
              <a:ext uri="{FF2B5EF4-FFF2-40B4-BE49-F238E27FC236}">
                <a16:creationId xmlns:a16="http://schemas.microsoft.com/office/drawing/2014/main" id="{0ACA1FDC-8C3E-1548-BBD5-7F8C1F2BE639}"/>
              </a:ext>
            </a:extLst>
          </p:cNvPr>
          <p:cNvSpPr>
            <a:spLocks noGrp="1"/>
          </p:cNvSpPr>
          <p:nvPr>
            <p:ph type="body" sz="quarter" idx="17" hasCustomPrompt="1"/>
          </p:nvPr>
        </p:nvSpPr>
        <p:spPr>
          <a:xfrm>
            <a:off x="6169747"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3" name="Text Placeholder 26">
            <a:extLst>
              <a:ext uri="{FF2B5EF4-FFF2-40B4-BE49-F238E27FC236}">
                <a16:creationId xmlns:a16="http://schemas.microsoft.com/office/drawing/2014/main" id="{01851322-3359-0A4C-A37F-267BC65A63D3}"/>
              </a:ext>
            </a:extLst>
          </p:cNvPr>
          <p:cNvSpPr>
            <a:spLocks noGrp="1"/>
          </p:cNvSpPr>
          <p:nvPr>
            <p:ph type="body" sz="quarter" idx="18"/>
          </p:nvPr>
        </p:nvSpPr>
        <p:spPr>
          <a:xfrm>
            <a:off x="6169747"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4" name="Picture Placeholder 24">
            <a:extLst>
              <a:ext uri="{FF2B5EF4-FFF2-40B4-BE49-F238E27FC236}">
                <a16:creationId xmlns:a16="http://schemas.microsoft.com/office/drawing/2014/main" id="{59988A13-ECF1-ED4E-B389-5F37421ED46A}"/>
              </a:ext>
            </a:extLst>
          </p:cNvPr>
          <p:cNvSpPr>
            <a:spLocks noGrp="1"/>
          </p:cNvSpPr>
          <p:nvPr>
            <p:ph type="pic" sz="quarter" idx="19"/>
          </p:nvPr>
        </p:nvSpPr>
        <p:spPr>
          <a:xfrm>
            <a:off x="9277207"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p>
        </p:txBody>
      </p:sp>
      <p:sp>
        <p:nvSpPr>
          <p:cNvPr id="15" name="Text Placeholder 26">
            <a:extLst>
              <a:ext uri="{FF2B5EF4-FFF2-40B4-BE49-F238E27FC236}">
                <a16:creationId xmlns:a16="http://schemas.microsoft.com/office/drawing/2014/main" id="{1638E04D-DAC7-604F-A069-95B2DFCC77A3}"/>
              </a:ext>
            </a:extLst>
          </p:cNvPr>
          <p:cNvSpPr>
            <a:spLocks noGrp="1"/>
          </p:cNvSpPr>
          <p:nvPr>
            <p:ph type="body" sz="quarter" idx="20" hasCustomPrompt="1"/>
          </p:nvPr>
        </p:nvSpPr>
        <p:spPr>
          <a:xfrm>
            <a:off x="8933729"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6" name="Text Placeholder 26">
            <a:extLst>
              <a:ext uri="{FF2B5EF4-FFF2-40B4-BE49-F238E27FC236}">
                <a16:creationId xmlns:a16="http://schemas.microsoft.com/office/drawing/2014/main" id="{90B59C4A-4CEA-9A4D-B122-9413587B2145}"/>
              </a:ext>
            </a:extLst>
          </p:cNvPr>
          <p:cNvSpPr>
            <a:spLocks noGrp="1"/>
          </p:cNvSpPr>
          <p:nvPr>
            <p:ph type="body" sz="quarter" idx="21"/>
          </p:nvPr>
        </p:nvSpPr>
        <p:spPr>
          <a:xfrm>
            <a:off x="8933729"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7" name="Picture Placeholder 17">
            <a:extLst>
              <a:ext uri="{FF2B5EF4-FFF2-40B4-BE49-F238E27FC236}">
                <a16:creationId xmlns:a16="http://schemas.microsoft.com/office/drawing/2014/main" id="{7DDB2A7E-5AF6-4711-8A74-79B2DF28E67A}"/>
              </a:ext>
            </a:extLst>
          </p:cNvPr>
          <p:cNvSpPr>
            <a:spLocks noGrp="1"/>
          </p:cNvSpPr>
          <p:nvPr>
            <p:ph type="pic" sz="quarter" idx="22"/>
          </p:nvPr>
        </p:nvSpPr>
        <p:spPr>
          <a:xfrm>
            <a:off x="0" y="0"/>
            <a:ext cx="12192000" cy="1662113"/>
          </a:xfrm>
        </p:spPr>
        <p:txBody>
          <a:bodyPr/>
          <a:lstStyle/>
          <a:p>
            <a:r>
              <a:rPr lang="en-US"/>
              <a:t>Click icon to add picture</a:t>
            </a:r>
          </a:p>
        </p:txBody>
      </p:sp>
      <p:sp>
        <p:nvSpPr>
          <p:cNvPr id="18" name="Title 1">
            <a:extLst>
              <a:ext uri="{FF2B5EF4-FFF2-40B4-BE49-F238E27FC236}">
                <a16:creationId xmlns:a16="http://schemas.microsoft.com/office/drawing/2014/main" id="{84DE4F48-3DE9-4C77-86D8-E2729DB71B38}"/>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p>
        </p:txBody>
      </p:sp>
      <p:sp>
        <p:nvSpPr>
          <p:cNvPr id="19" name="Date Placeholder 6">
            <a:extLst>
              <a:ext uri="{FF2B5EF4-FFF2-40B4-BE49-F238E27FC236}">
                <a16:creationId xmlns:a16="http://schemas.microsoft.com/office/drawing/2014/main" id="{A220F2AA-9E42-4AB5-8185-09F43E8B4176}"/>
              </a:ext>
            </a:extLst>
          </p:cNvPr>
          <p:cNvSpPr>
            <a:spLocks noGrp="1"/>
          </p:cNvSpPr>
          <p:nvPr>
            <p:ph type="dt" sz="half" idx="23"/>
          </p:nvPr>
        </p:nvSpPr>
        <p:spPr>
          <a:xfrm>
            <a:off x="381000" y="6356350"/>
            <a:ext cx="2743200" cy="365125"/>
          </a:xfrm>
        </p:spPr>
        <p:txBody>
          <a:bodyPr/>
          <a:lstStyle/>
          <a:p>
            <a:r>
              <a:rPr lang="en-US"/>
              <a:t>20XX</a:t>
            </a:r>
          </a:p>
        </p:txBody>
      </p:sp>
      <p:sp>
        <p:nvSpPr>
          <p:cNvPr id="20" name="Footer Placeholder 10">
            <a:extLst>
              <a:ext uri="{FF2B5EF4-FFF2-40B4-BE49-F238E27FC236}">
                <a16:creationId xmlns:a16="http://schemas.microsoft.com/office/drawing/2014/main" id="{CE3D587E-37A7-4617-98F5-BBAEA534F795}"/>
              </a:ext>
            </a:extLst>
          </p:cNvPr>
          <p:cNvSpPr>
            <a:spLocks noGrp="1"/>
          </p:cNvSpPr>
          <p:nvPr>
            <p:ph type="ftr" sz="quarter" idx="24"/>
          </p:nvPr>
        </p:nvSpPr>
        <p:spPr>
          <a:xfrm>
            <a:off x="4038600" y="6356350"/>
            <a:ext cx="4114800" cy="365125"/>
          </a:xfrm>
        </p:spPr>
        <p:txBody>
          <a:bodyPr/>
          <a:lstStyle/>
          <a:p>
            <a:r>
              <a:rPr lang="en-US"/>
              <a:t>Presentation title</a:t>
            </a:r>
          </a:p>
        </p:txBody>
      </p:sp>
      <p:sp>
        <p:nvSpPr>
          <p:cNvPr id="21" name="Slide Number Placeholder 11">
            <a:extLst>
              <a:ext uri="{FF2B5EF4-FFF2-40B4-BE49-F238E27FC236}">
                <a16:creationId xmlns:a16="http://schemas.microsoft.com/office/drawing/2014/main" id="{9254D0DC-D4BC-4F16-9841-5BD3BB3DFA37}"/>
              </a:ext>
            </a:extLst>
          </p:cNvPr>
          <p:cNvSpPr>
            <a:spLocks noGrp="1"/>
          </p:cNvSpPr>
          <p:nvPr>
            <p:ph type="sldNum" sz="quarter" idx="25"/>
          </p:nvPr>
        </p:nvSpPr>
        <p:spPr>
          <a:xfrm>
            <a:off x="10713308" y="6356350"/>
            <a:ext cx="1097692" cy="365125"/>
          </a:xfrm>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9956274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layout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normAutofit/>
          </a:bodyPr>
          <a:lstStyle>
            <a:lvl1pPr algn="ctr">
              <a:defRPr sz="6000">
                <a:latin typeface="+mj-lt"/>
              </a:defRPr>
            </a:lvl1pPr>
          </a:lstStyle>
          <a:p>
            <a:r>
              <a:rPr lang="en-US"/>
              <a:t>Click to edit Master title style</a:t>
            </a:r>
          </a:p>
        </p:txBody>
      </p:sp>
      <p:sp>
        <p:nvSpPr>
          <p:cNvPr id="25" name="Picture Placeholder 24">
            <a:extLst>
              <a:ext uri="{FF2B5EF4-FFF2-40B4-BE49-F238E27FC236}">
                <a16:creationId xmlns:a16="http://schemas.microsoft.com/office/drawing/2014/main" id="{1BA2D214-E442-1E4E-97CD-BEF2BAC1A057}"/>
              </a:ext>
            </a:extLst>
          </p:cNvPr>
          <p:cNvSpPr>
            <a:spLocks noGrp="1"/>
          </p:cNvSpPr>
          <p:nvPr>
            <p:ph type="pic" sz="quarter" idx="10"/>
          </p:nvPr>
        </p:nvSpPr>
        <p:spPr>
          <a:xfrm>
            <a:off x="1631950"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p>
        </p:txBody>
      </p:sp>
      <p:sp>
        <p:nvSpPr>
          <p:cNvPr id="27" name="Text Placeholder 26">
            <a:extLst>
              <a:ext uri="{FF2B5EF4-FFF2-40B4-BE49-F238E27FC236}">
                <a16:creationId xmlns:a16="http://schemas.microsoft.com/office/drawing/2014/main" id="{8CDBFFA1-19CC-A745-A4B0-C4C7E165E8E4}"/>
              </a:ext>
            </a:extLst>
          </p:cNvPr>
          <p:cNvSpPr>
            <a:spLocks noGrp="1"/>
          </p:cNvSpPr>
          <p:nvPr>
            <p:ph type="body" sz="quarter" idx="11" hasCustomPrompt="1"/>
          </p:nvPr>
        </p:nvSpPr>
        <p:spPr>
          <a:xfrm>
            <a:off x="107632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28" name="Text Placeholder 26">
            <a:extLst>
              <a:ext uri="{FF2B5EF4-FFF2-40B4-BE49-F238E27FC236}">
                <a16:creationId xmlns:a16="http://schemas.microsoft.com/office/drawing/2014/main" id="{6865090D-070B-514D-8644-27AA44684F8D}"/>
              </a:ext>
            </a:extLst>
          </p:cNvPr>
          <p:cNvSpPr>
            <a:spLocks noGrp="1"/>
          </p:cNvSpPr>
          <p:nvPr>
            <p:ph type="body" sz="quarter" idx="12"/>
          </p:nvPr>
        </p:nvSpPr>
        <p:spPr>
          <a:xfrm>
            <a:off x="107632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29" name="Picture Placeholder 24">
            <a:extLst>
              <a:ext uri="{FF2B5EF4-FFF2-40B4-BE49-F238E27FC236}">
                <a16:creationId xmlns:a16="http://schemas.microsoft.com/office/drawing/2014/main" id="{BDCAC79F-D619-4A4D-AA16-33462F91CF7E}"/>
              </a:ext>
            </a:extLst>
          </p:cNvPr>
          <p:cNvSpPr>
            <a:spLocks noGrp="1"/>
          </p:cNvSpPr>
          <p:nvPr>
            <p:ph type="pic" sz="quarter" idx="13"/>
          </p:nvPr>
        </p:nvSpPr>
        <p:spPr>
          <a:xfrm>
            <a:off x="4213785"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p>
        </p:txBody>
      </p:sp>
      <p:sp>
        <p:nvSpPr>
          <p:cNvPr id="30" name="Text Placeholder 26">
            <a:extLst>
              <a:ext uri="{FF2B5EF4-FFF2-40B4-BE49-F238E27FC236}">
                <a16:creationId xmlns:a16="http://schemas.microsoft.com/office/drawing/2014/main" id="{60BA181C-FF2A-FC45-8F96-700584BD2347}"/>
              </a:ext>
            </a:extLst>
          </p:cNvPr>
          <p:cNvSpPr>
            <a:spLocks noGrp="1"/>
          </p:cNvSpPr>
          <p:nvPr>
            <p:ph type="body" sz="quarter" idx="14" hasCustomPrompt="1"/>
          </p:nvPr>
        </p:nvSpPr>
        <p:spPr>
          <a:xfrm>
            <a:off x="3658160"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1" name="Text Placeholder 26">
            <a:extLst>
              <a:ext uri="{FF2B5EF4-FFF2-40B4-BE49-F238E27FC236}">
                <a16:creationId xmlns:a16="http://schemas.microsoft.com/office/drawing/2014/main" id="{AC5838B0-DD1C-E84B-9489-3993D788FFF4}"/>
              </a:ext>
            </a:extLst>
          </p:cNvPr>
          <p:cNvSpPr>
            <a:spLocks noGrp="1"/>
          </p:cNvSpPr>
          <p:nvPr>
            <p:ph type="body" sz="quarter" idx="15"/>
          </p:nvPr>
        </p:nvSpPr>
        <p:spPr>
          <a:xfrm>
            <a:off x="3658160"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2" name="Picture Placeholder 24">
            <a:extLst>
              <a:ext uri="{FF2B5EF4-FFF2-40B4-BE49-F238E27FC236}">
                <a16:creationId xmlns:a16="http://schemas.microsoft.com/office/drawing/2014/main" id="{7175A9C4-CAA9-A64F-A5D8-1C0A7C1B53FF}"/>
              </a:ext>
            </a:extLst>
          </p:cNvPr>
          <p:cNvSpPr>
            <a:spLocks noGrp="1"/>
          </p:cNvSpPr>
          <p:nvPr>
            <p:ph type="pic" sz="quarter" idx="16"/>
          </p:nvPr>
        </p:nvSpPr>
        <p:spPr>
          <a:xfrm>
            <a:off x="6795620"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p>
        </p:txBody>
      </p:sp>
      <p:sp>
        <p:nvSpPr>
          <p:cNvPr id="33" name="Text Placeholder 26">
            <a:extLst>
              <a:ext uri="{FF2B5EF4-FFF2-40B4-BE49-F238E27FC236}">
                <a16:creationId xmlns:a16="http://schemas.microsoft.com/office/drawing/2014/main" id="{9C830668-9722-B940-B234-BB9FE0EFE6FE}"/>
              </a:ext>
            </a:extLst>
          </p:cNvPr>
          <p:cNvSpPr>
            <a:spLocks noGrp="1"/>
          </p:cNvSpPr>
          <p:nvPr>
            <p:ph type="body" sz="quarter" idx="17" hasCustomPrompt="1"/>
          </p:nvPr>
        </p:nvSpPr>
        <p:spPr>
          <a:xfrm>
            <a:off x="623999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4" name="Text Placeholder 26">
            <a:extLst>
              <a:ext uri="{FF2B5EF4-FFF2-40B4-BE49-F238E27FC236}">
                <a16:creationId xmlns:a16="http://schemas.microsoft.com/office/drawing/2014/main" id="{5BCB1F98-2365-A845-807C-BE51A3C6DA89}"/>
              </a:ext>
            </a:extLst>
          </p:cNvPr>
          <p:cNvSpPr>
            <a:spLocks noGrp="1"/>
          </p:cNvSpPr>
          <p:nvPr>
            <p:ph type="body" sz="quarter" idx="18"/>
          </p:nvPr>
        </p:nvSpPr>
        <p:spPr>
          <a:xfrm>
            <a:off x="623999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5" name="Picture Placeholder 24">
            <a:extLst>
              <a:ext uri="{FF2B5EF4-FFF2-40B4-BE49-F238E27FC236}">
                <a16:creationId xmlns:a16="http://schemas.microsoft.com/office/drawing/2014/main" id="{B18B6DCA-AAB8-5F4F-9DD5-B86EE8CBD3D9}"/>
              </a:ext>
            </a:extLst>
          </p:cNvPr>
          <p:cNvSpPr>
            <a:spLocks noGrp="1"/>
          </p:cNvSpPr>
          <p:nvPr>
            <p:ph type="pic" sz="quarter" idx="19"/>
          </p:nvPr>
        </p:nvSpPr>
        <p:spPr>
          <a:xfrm>
            <a:off x="9359526"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p>
        </p:txBody>
      </p:sp>
      <p:sp>
        <p:nvSpPr>
          <p:cNvPr id="36" name="Text Placeholder 26">
            <a:extLst>
              <a:ext uri="{FF2B5EF4-FFF2-40B4-BE49-F238E27FC236}">
                <a16:creationId xmlns:a16="http://schemas.microsoft.com/office/drawing/2014/main" id="{CE3D1F83-7947-624B-AC3C-7D21821AE3DD}"/>
              </a:ext>
            </a:extLst>
          </p:cNvPr>
          <p:cNvSpPr>
            <a:spLocks noGrp="1"/>
          </p:cNvSpPr>
          <p:nvPr>
            <p:ph type="body" sz="quarter" idx="20" hasCustomPrompt="1"/>
          </p:nvPr>
        </p:nvSpPr>
        <p:spPr>
          <a:xfrm>
            <a:off x="8803901"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7" name="Text Placeholder 26">
            <a:extLst>
              <a:ext uri="{FF2B5EF4-FFF2-40B4-BE49-F238E27FC236}">
                <a16:creationId xmlns:a16="http://schemas.microsoft.com/office/drawing/2014/main" id="{3608F6B5-173E-7945-A6B4-E26276D08064}"/>
              </a:ext>
            </a:extLst>
          </p:cNvPr>
          <p:cNvSpPr>
            <a:spLocks noGrp="1"/>
          </p:cNvSpPr>
          <p:nvPr>
            <p:ph type="body" sz="quarter" idx="21"/>
          </p:nvPr>
        </p:nvSpPr>
        <p:spPr>
          <a:xfrm>
            <a:off x="8803901"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8" name="Picture Placeholder 24">
            <a:extLst>
              <a:ext uri="{FF2B5EF4-FFF2-40B4-BE49-F238E27FC236}">
                <a16:creationId xmlns:a16="http://schemas.microsoft.com/office/drawing/2014/main" id="{1ACD0622-4EE2-F64A-A285-02AFE95C5DDB}"/>
              </a:ext>
            </a:extLst>
          </p:cNvPr>
          <p:cNvSpPr>
            <a:spLocks noGrp="1"/>
          </p:cNvSpPr>
          <p:nvPr>
            <p:ph type="pic" sz="quarter" idx="22"/>
          </p:nvPr>
        </p:nvSpPr>
        <p:spPr>
          <a:xfrm>
            <a:off x="1631950"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p>
        </p:txBody>
      </p:sp>
      <p:sp>
        <p:nvSpPr>
          <p:cNvPr id="39" name="Text Placeholder 26">
            <a:extLst>
              <a:ext uri="{FF2B5EF4-FFF2-40B4-BE49-F238E27FC236}">
                <a16:creationId xmlns:a16="http://schemas.microsoft.com/office/drawing/2014/main" id="{D99EB1E8-DE2D-6E40-91BE-B3B1C6ABB7F0}"/>
              </a:ext>
            </a:extLst>
          </p:cNvPr>
          <p:cNvSpPr>
            <a:spLocks noGrp="1"/>
          </p:cNvSpPr>
          <p:nvPr>
            <p:ph type="body" sz="quarter" idx="23" hasCustomPrompt="1"/>
          </p:nvPr>
        </p:nvSpPr>
        <p:spPr>
          <a:xfrm>
            <a:off x="107632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0" name="Text Placeholder 26">
            <a:extLst>
              <a:ext uri="{FF2B5EF4-FFF2-40B4-BE49-F238E27FC236}">
                <a16:creationId xmlns:a16="http://schemas.microsoft.com/office/drawing/2014/main" id="{CE209033-590B-EA41-9FA9-8D3E20BB5B7D}"/>
              </a:ext>
            </a:extLst>
          </p:cNvPr>
          <p:cNvSpPr>
            <a:spLocks noGrp="1"/>
          </p:cNvSpPr>
          <p:nvPr>
            <p:ph type="body" sz="quarter" idx="24"/>
          </p:nvPr>
        </p:nvSpPr>
        <p:spPr>
          <a:xfrm>
            <a:off x="107632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1" name="Picture Placeholder 24">
            <a:extLst>
              <a:ext uri="{FF2B5EF4-FFF2-40B4-BE49-F238E27FC236}">
                <a16:creationId xmlns:a16="http://schemas.microsoft.com/office/drawing/2014/main" id="{F0EF7FD9-70EA-7D43-AC3A-5648C324AB89}"/>
              </a:ext>
            </a:extLst>
          </p:cNvPr>
          <p:cNvSpPr>
            <a:spLocks noGrp="1"/>
          </p:cNvSpPr>
          <p:nvPr>
            <p:ph type="pic" sz="quarter" idx="25"/>
          </p:nvPr>
        </p:nvSpPr>
        <p:spPr>
          <a:xfrm>
            <a:off x="4213785"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p>
        </p:txBody>
      </p:sp>
      <p:sp>
        <p:nvSpPr>
          <p:cNvPr id="42" name="Text Placeholder 26">
            <a:extLst>
              <a:ext uri="{FF2B5EF4-FFF2-40B4-BE49-F238E27FC236}">
                <a16:creationId xmlns:a16="http://schemas.microsoft.com/office/drawing/2014/main" id="{20F05298-65A6-7149-AC3E-A91938A0C890}"/>
              </a:ext>
            </a:extLst>
          </p:cNvPr>
          <p:cNvSpPr>
            <a:spLocks noGrp="1"/>
          </p:cNvSpPr>
          <p:nvPr>
            <p:ph type="body" sz="quarter" idx="26" hasCustomPrompt="1"/>
          </p:nvPr>
        </p:nvSpPr>
        <p:spPr>
          <a:xfrm>
            <a:off x="3658160"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3" name="Text Placeholder 26">
            <a:extLst>
              <a:ext uri="{FF2B5EF4-FFF2-40B4-BE49-F238E27FC236}">
                <a16:creationId xmlns:a16="http://schemas.microsoft.com/office/drawing/2014/main" id="{E829FF2B-369F-084A-92BE-A42EAD9582E0}"/>
              </a:ext>
            </a:extLst>
          </p:cNvPr>
          <p:cNvSpPr>
            <a:spLocks noGrp="1"/>
          </p:cNvSpPr>
          <p:nvPr>
            <p:ph type="body" sz="quarter" idx="27"/>
          </p:nvPr>
        </p:nvSpPr>
        <p:spPr>
          <a:xfrm>
            <a:off x="3658160"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4" name="Picture Placeholder 24">
            <a:extLst>
              <a:ext uri="{FF2B5EF4-FFF2-40B4-BE49-F238E27FC236}">
                <a16:creationId xmlns:a16="http://schemas.microsoft.com/office/drawing/2014/main" id="{4E50BB28-D79E-534D-8075-5285673B6C23}"/>
              </a:ext>
            </a:extLst>
          </p:cNvPr>
          <p:cNvSpPr>
            <a:spLocks noGrp="1"/>
          </p:cNvSpPr>
          <p:nvPr>
            <p:ph type="pic" sz="quarter" idx="28"/>
          </p:nvPr>
        </p:nvSpPr>
        <p:spPr>
          <a:xfrm>
            <a:off x="6795620"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p>
        </p:txBody>
      </p:sp>
      <p:sp>
        <p:nvSpPr>
          <p:cNvPr id="45" name="Text Placeholder 26">
            <a:extLst>
              <a:ext uri="{FF2B5EF4-FFF2-40B4-BE49-F238E27FC236}">
                <a16:creationId xmlns:a16="http://schemas.microsoft.com/office/drawing/2014/main" id="{F5EB1EB1-0DFF-1C42-9692-85E5A411C811}"/>
              </a:ext>
            </a:extLst>
          </p:cNvPr>
          <p:cNvSpPr>
            <a:spLocks noGrp="1"/>
          </p:cNvSpPr>
          <p:nvPr>
            <p:ph type="body" sz="quarter" idx="29" hasCustomPrompt="1"/>
          </p:nvPr>
        </p:nvSpPr>
        <p:spPr>
          <a:xfrm>
            <a:off x="623999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6" name="Text Placeholder 26">
            <a:extLst>
              <a:ext uri="{FF2B5EF4-FFF2-40B4-BE49-F238E27FC236}">
                <a16:creationId xmlns:a16="http://schemas.microsoft.com/office/drawing/2014/main" id="{5FEA11E4-7068-E649-9E09-67A1EA10B03A}"/>
              </a:ext>
            </a:extLst>
          </p:cNvPr>
          <p:cNvSpPr>
            <a:spLocks noGrp="1"/>
          </p:cNvSpPr>
          <p:nvPr>
            <p:ph type="body" sz="quarter" idx="30"/>
          </p:nvPr>
        </p:nvSpPr>
        <p:spPr>
          <a:xfrm>
            <a:off x="623999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7" name="Picture Placeholder 24">
            <a:extLst>
              <a:ext uri="{FF2B5EF4-FFF2-40B4-BE49-F238E27FC236}">
                <a16:creationId xmlns:a16="http://schemas.microsoft.com/office/drawing/2014/main" id="{44F9519B-1C20-B848-A15F-EE4D09E5B936}"/>
              </a:ext>
            </a:extLst>
          </p:cNvPr>
          <p:cNvSpPr>
            <a:spLocks noGrp="1"/>
          </p:cNvSpPr>
          <p:nvPr>
            <p:ph type="pic" sz="quarter" idx="31"/>
          </p:nvPr>
        </p:nvSpPr>
        <p:spPr>
          <a:xfrm>
            <a:off x="9359526"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p>
        </p:txBody>
      </p:sp>
      <p:sp>
        <p:nvSpPr>
          <p:cNvPr id="48" name="Text Placeholder 26">
            <a:extLst>
              <a:ext uri="{FF2B5EF4-FFF2-40B4-BE49-F238E27FC236}">
                <a16:creationId xmlns:a16="http://schemas.microsoft.com/office/drawing/2014/main" id="{22673807-D8F9-5940-AA4D-A70F00007498}"/>
              </a:ext>
            </a:extLst>
          </p:cNvPr>
          <p:cNvSpPr>
            <a:spLocks noGrp="1"/>
          </p:cNvSpPr>
          <p:nvPr>
            <p:ph type="body" sz="quarter" idx="32" hasCustomPrompt="1"/>
          </p:nvPr>
        </p:nvSpPr>
        <p:spPr>
          <a:xfrm>
            <a:off x="8803901"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9" name="Text Placeholder 26">
            <a:extLst>
              <a:ext uri="{FF2B5EF4-FFF2-40B4-BE49-F238E27FC236}">
                <a16:creationId xmlns:a16="http://schemas.microsoft.com/office/drawing/2014/main" id="{7E03C2A1-41CE-E946-B243-A1235A7E06F8}"/>
              </a:ext>
            </a:extLst>
          </p:cNvPr>
          <p:cNvSpPr>
            <a:spLocks noGrp="1"/>
          </p:cNvSpPr>
          <p:nvPr>
            <p:ph type="body" sz="quarter" idx="33"/>
          </p:nvPr>
        </p:nvSpPr>
        <p:spPr>
          <a:xfrm>
            <a:off x="8803901"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50" name="Date Placeholder 6">
            <a:extLst>
              <a:ext uri="{FF2B5EF4-FFF2-40B4-BE49-F238E27FC236}">
                <a16:creationId xmlns:a16="http://schemas.microsoft.com/office/drawing/2014/main" id="{698236FE-C9B0-4E5C-A23B-C02CA6C84173}"/>
              </a:ext>
            </a:extLst>
          </p:cNvPr>
          <p:cNvSpPr>
            <a:spLocks noGrp="1"/>
          </p:cNvSpPr>
          <p:nvPr>
            <p:ph type="dt" sz="half" idx="34"/>
          </p:nvPr>
        </p:nvSpPr>
        <p:spPr>
          <a:xfrm>
            <a:off x="381000" y="6356350"/>
            <a:ext cx="2743200" cy="365125"/>
          </a:xfrm>
        </p:spPr>
        <p:txBody>
          <a:bodyPr/>
          <a:lstStyle/>
          <a:p>
            <a:r>
              <a:rPr lang="en-US"/>
              <a:t>20XX</a:t>
            </a:r>
          </a:p>
        </p:txBody>
      </p:sp>
      <p:sp>
        <p:nvSpPr>
          <p:cNvPr id="51" name="Footer Placeholder 10">
            <a:extLst>
              <a:ext uri="{FF2B5EF4-FFF2-40B4-BE49-F238E27FC236}">
                <a16:creationId xmlns:a16="http://schemas.microsoft.com/office/drawing/2014/main" id="{A93C8C74-29A3-4BCC-8EB9-53CE59B4C8F9}"/>
              </a:ext>
            </a:extLst>
          </p:cNvPr>
          <p:cNvSpPr>
            <a:spLocks noGrp="1"/>
          </p:cNvSpPr>
          <p:nvPr>
            <p:ph type="ftr" sz="quarter" idx="35"/>
          </p:nvPr>
        </p:nvSpPr>
        <p:spPr>
          <a:xfrm>
            <a:off x="4038600" y="6356350"/>
            <a:ext cx="4114800" cy="365125"/>
          </a:xfrm>
        </p:spPr>
        <p:txBody>
          <a:bodyPr/>
          <a:lstStyle/>
          <a:p>
            <a:r>
              <a:rPr lang="en-US"/>
              <a:t>Presentation title</a:t>
            </a:r>
          </a:p>
        </p:txBody>
      </p:sp>
      <p:sp>
        <p:nvSpPr>
          <p:cNvPr id="52" name="Slide Number Placeholder 11">
            <a:extLst>
              <a:ext uri="{FF2B5EF4-FFF2-40B4-BE49-F238E27FC236}">
                <a16:creationId xmlns:a16="http://schemas.microsoft.com/office/drawing/2014/main" id="{0DF7F3BB-66CF-46E2-823F-D94C887BC3F5}"/>
              </a:ext>
            </a:extLst>
          </p:cNvPr>
          <p:cNvSpPr>
            <a:spLocks noGrp="1"/>
          </p:cNvSpPr>
          <p:nvPr>
            <p:ph type="sldNum" sz="quarter" idx="36"/>
          </p:nvPr>
        </p:nvSpPr>
        <p:spPr>
          <a:xfrm>
            <a:off x="10713308" y="6356350"/>
            <a:ext cx="1097692" cy="365125"/>
          </a:xfrm>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7225324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381000" y="381000"/>
            <a:ext cx="7480465" cy="1325563"/>
          </a:xfrm>
        </p:spPr>
        <p:txBody>
          <a:bodyPr>
            <a:normAutofit/>
          </a:bodyPr>
          <a:lstStyle>
            <a:lvl1pPr algn="l">
              <a:defRPr sz="6000">
                <a:solidFill>
                  <a:schemeClr val="tx1"/>
                </a:solidFill>
                <a:latin typeface="+mj-lt"/>
              </a:defRPr>
            </a:lvl1pPr>
          </a:lstStyle>
          <a:p>
            <a:r>
              <a:rPr lang="en-US"/>
              <a:t>Click to edit Master title style</a:t>
            </a:r>
          </a:p>
        </p:txBody>
      </p:sp>
      <p:cxnSp>
        <p:nvCxnSpPr>
          <p:cNvPr id="3" name="Straight Connector 2">
            <a:extLst>
              <a:ext uri="{FF2B5EF4-FFF2-40B4-BE49-F238E27FC236}">
                <a16:creationId xmlns:a16="http://schemas.microsoft.com/office/drawing/2014/main" id="{F819E775-79C1-C048-A1C9-A453CB9DF3F9}"/>
              </a:ext>
            </a:extLst>
          </p:cNvPr>
          <p:cNvCxnSpPr/>
          <p:nvPr userDrawn="1"/>
        </p:nvCxnSpPr>
        <p:spPr>
          <a:xfrm>
            <a:off x="8504420" y="692983"/>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Placeholder 4">
            <a:extLst>
              <a:ext uri="{FF2B5EF4-FFF2-40B4-BE49-F238E27FC236}">
                <a16:creationId xmlns:a16="http://schemas.microsoft.com/office/drawing/2014/main" id="{2DAB336B-F2EE-7540-B6B9-179BD611A5AC}"/>
              </a:ext>
            </a:extLst>
          </p:cNvPr>
          <p:cNvSpPr>
            <a:spLocks noGrp="1"/>
          </p:cNvSpPr>
          <p:nvPr>
            <p:ph type="dgm" sz="quarter" idx="10"/>
          </p:nvPr>
        </p:nvSpPr>
        <p:spPr>
          <a:xfrm>
            <a:off x="381000" y="1839913"/>
            <a:ext cx="11363325" cy="4572000"/>
          </a:xfrm>
        </p:spPr>
        <p:txBody>
          <a:bodyPr/>
          <a:lstStyle>
            <a:lvl1pPr>
              <a:defRPr>
                <a:latin typeface="+mn-lt"/>
              </a:defRPr>
            </a:lvl1pPr>
          </a:lstStyle>
          <a:p>
            <a:r>
              <a:rPr lang="en-US"/>
              <a:t>Click icon to add SmartArt graphic</a:t>
            </a:r>
          </a:p>
        </p:txBody>
      </p:sp>
      <p:sp>
        <p:nvSpPr>
          <p:cNvPr id="6" name="Date Placeholder 6">
            <a:extLst>
              <a:ext uri="{FF2B5EF4-FFF2-40B4-BE49-F238E27FC236}">
                <a16:creationId xmlns:a16="http://schemas.microsoft.com/office/drawing/2014/main" id="{449E2D85-4B9C-467E-B70E-FFFA196D74DA}"/>
              </a:ext>
            </a:extLst>
          </p:cNvPr>
          <p:cNvSpPr>
            <a:spLocks noGrp="1"/>
          </p:cNvSpPr>
          <p:nvPr>
            <p:ph type="dt" sz="half" idx="11"/>
          </p:nvPr>
        </p:nvSpPr>
        <p:spPr>
          <a:xfrm>
            <a:off x="381000" y="6356350"/>
            <a:ext cx="2743200" cy="365125"/>
          </a:xfrm>
        </p:spPr>
        <p:txBody>
          <a:bodyPr/>
          <a:lstStyle/>
          <a:p>
            <a:r>
              <a:rPr lang="en-US"/>
              <a:t>20XX</a:t>
            </a:r>
          </a:p>
        </p:txBody>
      </p:sp>
      <p:sp>
        <p:nvSpPr>
          <p:cNvPr id="7" name="Footer Placeholder 10">
            <a:extLst>
              <a:ext uri="{FF2B5EF4-FFF2-40B4-BE49-F238E27FC236}">
                <a16:creationId xmlns:a16="http://schemas.microsoft.com/office/drawing/2014/main" id="{CDB1B6C7-69CF-4FD7-B86B-D3BD6D56A4F0}"/>
              </a:ext>
            </a:extLst>
          </p:cNvPr>
          <p:cNvSpPr>
            <a:spLocks noGrp="1"/>
          </p:cNvSpPr>
          <p:nvPr>
            <p:ph type="ftr" sz="quarter" idx="12"/>
          </p:nvPr>
        </p:nvSpPr>
        <p:spPr>
          <a:xfrm>
            <a:off x="4038600" y="6356350"/>
            <a:ext cx="4114800" cy="365125"/>
          </a:xfrm>
        </p:spPr>
        <p:txBody>
          <a:bodyPr/>
          <a:lstStyle/>
          <a:p>
            <a:r>
              <a:rPr lang="en-US"/>
              <a:t>Presentation title</a:t>
            </a:r>
          </a:p>
        </p:txBody>
      </p:sp>
      <p:sp>
        <p:nvSpPr>
          <p:cNvPr id="8" name="Slide Number Placeholder 11">
            <a:extLst>
              <a:ext uri="{FF2B5EF4-FFF2-40B4-BE49-F238E27FC236}">
                <a16:creationId xmlns:a16="http://schemas.microsoft.com/office/drawing/2014/main" id="{ABDCE1B3-CAC8-44F2-9A63-C903CBFBAFE0}"/>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5993558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DDA28-4051-4C9A-8640-99B7D9008EDD}"/>
              </a:ext>
            </a:extLst>
          </p:cNvPr>
          <p:cNvSpPr>
            <a:spLocks noGrp="1"/>
          </p:cNvSpPr>
          <p:nvPr>
            <p:ph type="pic" sz="quarter" idx="22"/>
          </p:nvPr>
        </p:nvSpPr>
        <p:spPr>
          <a:xfrm>
            <a:off x="0" y="0"/>
            <a:ext cx="12192000" cy="1662113"/>
          </a:xfrm>
        </p:spPr>
        <p:txBody>
          <a:bodyPr/>
          <a:lstStyle/>
          <a:p>
            <a:r>
              <a:rPr lang="en-US"/>
              <a:t>Click icon to add picture</a:t>
            </a:r>
          </a:p>
        </p:txBody>
      </p:sp>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97279" y="496957"/>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p>
        </p:txBody>
      </p:sp>
      <p:sp>
        <p:nvSpPr>
          <p:cNvPr id="20" name="Table Placeholder 19">
            <a:extLst>
              <a:ext uri="{FF2B5EF4-FFF2-40B4-BE49-F238E27FC236}">
                <a16:creationId xmlns:a16="http://schemas.microsoft.com/office/drawing/2014/main" id="{822FF587-E1EB-4FC1-BE5F-847FC830EBC7}"/>
              </a:ext>
            </a:extLst>
          </p:cNvPr>
          <p:cNvSpPr>
            <a:spLocks noGrp="1"/>
          </p:cNvSpPr>
          <p:nvPr>
            <p:ph type="tbl" sz="quarter" idx="23"/>
          </p:nvPr>
        </p:nvSpPr>
        <p:spPr>
          <a:xfrm>
            <a:off x="1097279" y="2761488"/>
            <a:ext cx="9997440" cy="2825496"/>
          </a:xfrm>
        </p:spPr>
        <p:txBody>
          <a:bodyPr/>
          <a:lstStyle/>
          <a:p>
            <a:r>
              <a:rPr lang="en-US"/>
              <a:t>Click icon to add table</a:t>
            </a:r>
          </a:p>
        </p:txBody>
      </p:sp>
      <p:sp>
        <p:nvSpPr>
          <p:cNvPr id="5" name="Date Placeholder 6">
            <a:extLst>
              <a:ext uri="{FF2B5EF4-FFF2-40B4-BE49-F238E27FC236}">
                <a16:creationId xmlns:a16="http://schemas.microsoft.com/office/drawing/2014/main" id="{404CA344-7BF6-40E6-846B-4DFC68BBDC3E}"/>
              </a:ext>
            </a:extLst>
          </p:cNvPr>
          <p:cNvSpPr>
            <a:spLocks noGrp="1"/>
          </p:cNvSpPr>
          <p:nvPr>
            <p:ph type="dt" sz="half" idx="10"/>
          </p:nvPr>
        </p:nvSpPr>
        <p:spPr>
          <a:xfrm>
            <a:off x="381000" y="6356350"/>
            <a:ext cx="2743200" cy="365125"/>
          </a:xfrm>
        </p:spPr>
        <p:txBody>
          <a:bodyPr/>
          <a:lstStyle/>
          <a:p>
            <a:r>
              <a:rPr lang="en-US"/>
              <a:t>20XX</a:t>
            </a:r>
          </a:p>
        </p:txBody>
      </p:sp>
      <p:sp>
        <p:nvSpPr>
          <p:cNvPr id="6" name="Footer Placeholder 10">
            <a:extLst>
              <a:ext uri="{FF2B5EF4-FFF2-40B4-BE49-F238E27FC236}">
                <a16:creationId xmlns:a16="http://schemas.microsoft.com/office/drawing/2014/main" id="{4DF15184-BCA8-45CA-8E5F-B680ADBFE760}"/>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7" name="Slide Number Placeholder 11">
            <a:extLst>
              <a:ext uri="{FF2B5EF4-FFF2-40B4-BE49-F238E27FC236}">
                <a16:creationId xmlns:a16="http://schemas.microsoft.com/office/drawing/2014/main" id="{829741B7-179B-4CE8-A5A5-D3EF55278AD7}"/>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35560438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9B023D1-B432-4327-9B3B-545A055D0CD3}"/>
              </a:ext>
            </a:extLst>
          </p:cNvPr>
          <p:cNvSpPr>
            <a:spLocks noGrp="1"/>
          </p:cNvSpPr>
          <p:nvPr>
            <p:ph type="pic" sz="quarter" idx="11"/>
          </p:nvPr>
        </p:nvSpPr>
        <p:spPr>
          <a:xfrm>
            <a:off x="0" y="-38905"/>
            <a:ext cx="12261163" cy="6896905"/>
          </a:xfrm>
        </p:spPr>
        <p:txBody>
          <a:bodyPr/>
          <a:lstStyle/>
          <a:p>
            <a:r>
              <a:rPr lang="en-US"/>
              <a:t>Click icon to add picture</a:t>
            </a:r>
          </a:p>
        </p:txBody>
      </p:sp>
      <p:sp>
        <p:nvSpPr>
          <p:cNvPr id="9" name="Text Placeholder 8">
            <a:extLst>
              <a:ext uri="{FF2B5EF4-FFF2-40B4-BE49-F238E27FC236}">
                <a16:creationId xmlns:a16="http://schemas.microsoft.com/office/drawing/2014/main" id="{D44B8F7E-01E4-AA4B-B60F-A2BF94E3A19C}"/>
              </a:ext>
            </a:extLst>
          </p:cNvPr>
          <p:cNvSpPr>
            <a:spLocks noGrp="1"/>
          </p:cNvSpPr>
          <p:nvPr>
            <p:ph type="body" sz="quarter" idx="10"/>
          </p:nvPr>
        </p:nvSpPr>
        <p:spPr>
          <a:xfrm>
            <a:off x="1530439" y="1886755"/>
            <a:ext cx="9131121" cy="3084489"/>
          </a:xfrm>
          <a:solidFill>
            <a:schemeClr val="accent1">
              <a:alpha val="89000"/>
            </a:schemeClr>
          </a:solidFill>
        </p:spPr>
        <p:txBody>
          <a:bodyPr lIns="1005840" tIns="640080" anchor="t" anchorCtr="0">
            <a:noAutofit/>
          </a:bodyPr>
          <a:lstStyle>
            <a:lvl1pPr marL="0" indent="0" algn="l">
              <a:buNone/>
              <a:defRPr sz="3600">
                <a:solidFill>
                  <a:schemeClr val="bg1"/>
                </a:solidFill>
                <a:latin typeface="+mj-lt"/>
              </a:defRPr>
            </a:lvl1pPr>
            <a:lvl2pPr marL="457200" indent="0" algn="l">
              <a:buNone/>
              <a:defRPr sz="2800">
                <a:solidFill>
                  <a:schemeClr val="bg1"/>
                </a:solidFill>
                <a:latin typeface="+mj-lt"/>
              </a:defRPr>
            </a:lvl2pPr>
            <a:lvl3pPr marL="914400" indent="0" algn="l">
              <a:buNone/>
              <a:defRPr sz="2400">
                <a:solidFill>
                  <a:schemeClr val="bg1"/>
                </a:solidFill>
                <a:latin typeface="+mj-lt"/>
              </a:defRPr>
            </a:lvl3pPr>
            <a:lvl4pPr marL="1371600" indent="0" algn="l">
              <a:buNone/>
              <a:defRPr sz="2000">
                <a:solidFill>
                  <a:schemeClr val="bg1"/>
                </a:solidFill>
                <a:latin typeface="+mj-lt"/>
              </a:defRPr>
            </a:lvl4pPr>
            <a:lvl5pPr marL="1828800" indent="0" algn="l">
              <a:buNone/>
              <a:defRPr sz="2000">
                <a:solidFill>
                  <a:schemeClr val="bg1"/>
                </a:solidFill>
                <a:latin typeface="+mj-lt"/>
              </a:defRPr>
            </a:lvl5pPr>
          </a:lstStyle>
          <a:p>
            <a:pPr lvl="0"/>
            <a:r>
              <a:rPr lang="en-US"/>
              <a:t>Click to edit Master text styles</a:t>
            </a:r>
          </a:p>
        </p:txBody>
      </p:sp>
      <p:sp>
        <p:nvSpPr>
          <p:cNvPr id="2" name="Title 1">
            <a:extLst>
              <a:ext uri="{FF2B5EF4-FFF2-40B4-BE49-F238E27FC236}">
                <a16:creationId xmlns:a16="http://schemas.microsoft.com/office/drawing/2014/main" id="{1F8581E8-B832-44F5-8573-1D49AF804EAA}"/>
              </a:ext>
            </a:extLst>
          </p:cNvPr>
          <p:cNvSpPr>
            <a:spLocks noGrp="1"/>
          </p:cNvSpPr>
          <p:nvPr>
            <p:ph type="title"/>
          </p:nvPr>
        </p:nvSpPr>
        <p:spPr>
          <a:xfrm>
            <a:off x="2448642" y="4040803"/>
            <a:ext cx="7766978" cy="484050"/>
          </a:xfrm>
        </p:spPr>
        <p:txBody>
          <a:bodyPr>
            <a:noAutofit/>
          </a:bodyPr>
          <a:lstStyle>
            <a:lvl1pPr>
              <a:defRPr sz="1800" cap="all" baseline="0">
                <a:solidFill>
                  <a:schemeClr val="bg1"/>
                </a:solidFill>
                <a:latin typeface="+mn-lt"/>
              </a:defRPr>
            </a:lvl1pPr>
          </a:lstStyle>
          <a:p>
            <a:r>
              <a:rPr lang="en-US"/>
              <a:t>Click to edit Master title style</a:t>
            </a:r>
          </a:p>
        </p:txBody>
      </p:sp>
      <p:sp>
        <p:nvSpPr>
          <p:cNvPr id="6" name="Date Placeholder 1">
            <a:extLst>
              <a:ext uri="{FF2B5EF4-FFF2-40B4-BE49-F238E27FC236}">
                <a16:creationId xmlns:a16="http://schemas.microsoft.com/office/drawing/2014/main" id="{38C5CB97-CD0D-4684-A674-58C891FBC20B}"/>
              </a:ext>
            </a:extLst>
          </p:cNvPr>
          <p:cNvSpPr>
            <a:spLocks noGrp="1"/>
          </p:cNvSpPr>
          <p:nvPr>
            <p:ph type="dt" sz="half" idx="12"/>
          </p:nvPr>
        </p:nvSpPr>
        <p:spPr>
          <a:xfrm>
            <a:off x="381000" y="6356350"/>
            <a:ext cx="2743200" cy="365125"/>
          </a:xfrm>
        </p:spPr>
        <p:txBody>
          <a:bodyPr/>
          <a:lstStyle>
            <a:lvl1pPr>
              <a:defRPr>
                <a:solidFill>
                  <a:schemeClr val="bg1"/>
                </a:solidFill>
              </a:defRPr>
            </a:lvl1pPr>
          </a:lstStyle>
          <a:p>
            <a:r>
              <a:rPr lang="en-US"/>
              <a:t>20XX</a:t>
            </a:r>
          </a:p>
        </p:txBody>
      </p:sp>
      <p:sp>
        <p:nvSpPr>
          <p:cNvPr id="7" name="Footer Placeholder 2">
            <a:extLst>
              <a:ext uri="{FF2B5EF4-FFF2-40B4-BE49-F238E27FC236}">
                <a16:creationId xmlns:a16="http://schemas.microsoft.com/office/drawing/2014/main" id="{9DB43653-49BD-4FF8-AC52-100F2628D038}"/>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a:t>Presentation title</a:t>
            </a:r>
          </a:p>
        </p:txBody>
      </p:sp>
      <p:sp>
        <p:nvSpPr>
          <p:cNvPr id="8" name="Slide Number Placeholder 3">
            <a:extLst>
              <a:ext uri="{FF2B5EF4-FFF2-40B4-BE49-F238E27FC236}">
                <a16:creationId xmlns:a16="http://schemas.microsoft.com/office/drawing/2014/main" id="{C175707F-64A0-469B-AE09-445DCC67D318}"/>
              </a:ext>
            </a:extLst>
          </p:cNvPr>
          <p:cNvSpPr>
            <a:spLocks noGrp="1"/>
          </p:cNvSpPr>
          <p:nvPr>
            <p:ph type="sldNum" sz="quarter" idx="14"/>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42571015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a:lstStyle/>
          <a:p>
            <a:r>
              <a:rPr lang="en-US"/>
              <a:t>Click icon to add picture</a:t>
            </a:r>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anchor="ctr">
            <a:noAutofit/>
          </a:bodyPr>
          <a:lstStyle>
            <a:lvl1pPr>
              <a:defRPr sz="6000">
                <a:solidFill>
                  <a:schemeClr val="bg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6096000" y="1484357"/>
            <a:ext cx="5259388" cy="4442153"/>
          </a:xfrm>
        </p:spPr>
        <p:txBody>
          <a:bodyPr>
            <a:normAutofit/>
          </a:bodyPr>
          <a:lstStyle>
            <a:lvl1pPr marL="0" indent="0">
              <a:lnSpc>
                <a:spcPct val="100000"/>
              </a:lnSpc>
              <a:buNone/>
              <a:defRPr sz="2400">
                <a:solidFill>
                  <a:schemeClr val="bg2"/>
                </a:solidFill>
                <a:latin typeface="+mj-lt"/>
              </a:defRPr>
            </a:lvl1pPr>
            <a:lvl2pPr marL="457200" indent="0">
              <a:lnSpc>
                <a:spcPct val="100000"/>
              </a:lnSpc>
              <a:buNone/>
              <a:defRPr sz="2000">
                <a:solidFill>
                  <a:schemeClr val="bg2"/>
                </a:solidFill>
                <a:latin typeface="+mj-lt"/>
              </a:defRPr>
            </a:lvl2pPr>
            <a:lvl3pPr marL="914400" indent="0">
              <a:lnSpc>
                <a:spcPct val="100000"/>
              </a:lnSpc>
              <a:buNone/>
              <a:defRPr sz="1800">
                <a:solidFill>
                  <a:schemeClr val="bg2"/>
                </a:solidFill>
                <a:latin typeface="+mj-lt"/>
              </a:defRPr>
            </a:lvl3pPr>
            <a:lvl4pPr marL="1371600" indent="0">
              <a:lnSpc>
                <a:spcPct val="100000"/>
              </a:lnSpc>
              <a:buNone/>
              <a:defRPr sz="1600">
                <a:solidFill>
                  <a:schemeClr val="bg2"/>
                </a:solidFill>
                <a:latin typeface="+mj-lt"/>
              </a:defRPr>
            </a:lvl4pPr>
            <a:lvl5pPr marL="1828800" indent="0">
              <a:lnSpc>
                <a:spcPct val="100000"/>
              </a:lnSpc>
              <a:buNone/>
              <a:defRPr sz="1600">
                <a:solidFill>
                  <a:schemeClr val="bg2"/>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a:t>20XX</a:t>
            </a:r>
          </a:p>
        </p:txBody>
      </p:sp>
      <p:sp>
        <p:nvSpPr>
          <p:cNvPr id="7" name="Footer Placeholder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a:lstStyle>
            <a:lvl1pPr algn="l">
              <a:defRPr/>
            </a:lvl1pPr>
          </a:lstStyle>
          <a:p>
            <a:r>
              <a:rPr lang="en-US"/>
              <a:t>Presentation title</a:t>
            </a:r>
          </a:p>
        </p:txBody>
      </p:sp>
      <p:sp>
        <p:nvSpPr>
          <p:cNvPr id="8" name="Slide Number Placeholder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054484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noAutofit/>
          </a:bodyPr>
          <a:lstStyle>
            <a:lvl1pPr>
              <a:defRPr sz="4000">
                <a:solidFill>
                  <a:schemeClr val="tx1"/>
                </a:solidFill>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310938"/>
            <a:ext cx="3932237" cy="3558050"/>
          </a:xfrm>
        </p:spPr>
        <p:txBody>
          <a:bodyPr>
            <a:normAutofit/>
          </a:bodyPr>
          <a:lstStyle>
            <a:lvl1pPr marL="0" indent="0">
              <a:buNone/>
              <a:defRPr sz="1800">
                <a:solidFill>
                  <a:schemeClr val="bg2"/>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ight Triangle 8">
            <a:extLst>
              <a:ext uri="{FF2B5EF4-FFF2-40B4-BE49-F238E27FC236}">
                <a16:creationId xmlns:a16="http://schemas.microsoft.com/office/drawing/2014/main" id="{AF17559D-BCE9-2744-9623-22E1EE6DF537}"/>
              </a:ext>
            </a:extLst>
          </p:cNvPr>
          <p:cNvSpPr/>
          <p:nvPr userDrawn="1"/>
        </p:nvSpPr>
        <p:spPr>
          <a:xfrm flipH="1">
            <a:off x="6633556" y="1429789"/>
            <a:ext cx="5558444" cy="54282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cxnSp>
        <p:nvCxnSpPr>
          <p:cNvPr id="10" name="Straight Connector 9">
            <a:extLst>
              <a:ext uri="{FF2B5EF4-FFF2-40B4-BE49-F238E27FC236}">
                <a16:creationId xmlns:a16="http://schemas.microsoft.com/office/drawing/2014/main" id="{6F2EDADE-B47B-8242-8D03-079A12F1C7A2}"/>
              </a:ext>
            </a:extLst>
          </p:cNvPr>
          <p:cNvCxnSpPr>
            <a:cxnSpLocks/>
          </p:cNvCxnSpPr>
          <p:nvPr userDrawn="1"/>
        </p:nvCxnSpPr>
        <p:spPr>
          <a:xfrm>
            <a:off x="483229"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56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985EDE1-FE1A-4043-AB3E-E13190B7877B}"/>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 y="1503644"/>
            <a:ext cx="12192001" cy="5364865"/>
          </a:xfrm>
          <a:prstGeom prst="rect">
            <a:avLst/>
          </a:prstGeom>
        </p:spPr>
      </p:pic>
      <p:sp>
        <p:nvSpPr>
          <p:cNvPr id="4" name="Title 3">
            <a:extLst>
              <a:ext uri="{FF2B5EF4-FFF2-40B4-BE49-F238E27FC236}">
                <a16:creationId xmlns:a16="http://schemas.microsoft.com/office/drawing/2014/main" id="{CF8FCAF0-1279-48CD-BFE0-EFED8A6779B5}"/>
              </a:ext>
            </a:extLst>
          </p:cNvPr>
          <p:cNvSpPr>
            <a:spLocks noGrp="1"/>
          </p:cNvSpPr>
          <p:nvPr>
            <p:ph type="title" hasCustomPrompt="1"/>
          </p:nvPr>
        </p:nvSpPr>
        <p:spPr>
          <a:xfrm>
            <a:off x="735562" y="522081"/>
            <a:ext cx="10515600" cy="495300"/>
          </a:xfrm>
          <a:prstGeom prst="rect">
            <a:avLst/>
          </a:prstGeom>
        </p:spPr>
        <p:txBody>
          <a:bodyPr anchor="ctr"/>
          <a:lstStyle>
            <a:lvl1pPr>
              <a:defRPr sz="3200" cap="all" spc="200" baseline="0">
                <a:solidFill>
                  <a:schemeClr val="accent1"/>
                </a:solidFill>
              </a:defRPr>
            </a:lvl1pPr>
          </a:lstStyle>
          <a:p>
            <a:r>
              <a:rPr lang="en-US"/>
              <a:t>Click to add title</a:t>
            </a:r>
          </a:p>
        </p:txBody>
      </p:sp>
      <p:sp>
        <p:nvSpPr>
          <p:cNvPr id="3" name="Content Placeholder 2">
            <a:extLst>
              <a:ext uri="{FF2B5EF4-FFF2-40B4-BE49-F238E27FC236}">
                <a16:creationId xmlns:a16="http://schemas.microsoft.com/office/drawing/2014/main" id="{74EAAD25-9222-493C-B78E-39CBE372C976}"/>
              </a:ext>
            </a:extLst>
          </p:cNvPr>
          <p:cNvSpPr>
            <a:spLocks noGrp="1"/>
          </p:cNvSpPr>
          <p:nvPr>
            <p:ph sz="quarter" idx="15" hasCustomPrompt="1"/>
          </p:nvPr>
        </p:nvSpPr>
        <p:spPr>
          <a:xfrm>
            <a:off x="753862" y="2025650"/>
            <a:ext cx="10580888" cy="4005263"/>
          </a:xfrm>
          <a:prstGeom prst="rect">
            <a:avLst/>
          </a:prstGeom>
        </p:spPr>
        <p:txBody>
          <a:bodyPr/>
          <a:lstStyle>
            <a:lvl1pPr marL="0" indent="0">
              <a:buNone/>
              <a:defRPr sz="2000"/>
            </a:lvl1pPr>
          </a:lstStyle>
          <a:p>
            <a:pPr lvl="0"/>
            <a:r>
              <a:rPr lang="en-US"/>
              <a:t>Click to add content</a:t>
            </a:r>
          </a:p>
        </p:txBody>
      </p:sp>
      <p:sp>
        <p:nvSpPr>
          <p:cNvPr id="9" name="Slide Number Placeholder 8">
            <a:extLst>
              <a:ext uri="{FF2B5EF4-FFF2-40B4-BE49-F238E27FC236}">
                <a16:creationId xmlns:a16="http://schemas.microsoft.com/office/drawing/2014/main" id="{2FBDEB8E-59E0-4561-A350-0EDC248A14AB}"/>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a:p>
        </p:txBody>
      </p:sp>
      <p:sp>
        <p:nvSpPr>
          <p:cNvPr id="8" name="Footer Placeholder 7">
            <a:extLst>
              <a:ext uri="{FF2B5EF4-FFF2-40B4-BE49-F238E27FC236}">
                <a16:creationId xmlns:a16="http://schemas.microsoft.com/office/drawing/2014/main" id="{9A9F8B16-6E70-48F1-ABCB-F2148C86D8E0}"/>
              </a:ext>
            </a:extLst>
          </p:cNvPr>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7" name="Date Placeholder 6">
            <a:extLst>
              <a:ext uri="{FF2B5EF4-FFF2-40B4-BE49-F238E27FC236}">
                <a16:creationId xmlns:a16="http://schemas.microsoft.com/office/drawing/2014/main" id="{4BEE72C9-BAB9-4BA3-B9CD-76AF01FEE23F}"/>
              </a:ext>
            </a:extLst>
          </p:cNvPr>
          <p:cNvSpPr>
            <a:spLocks noGrp="1"/>
          </p:cNvSpPr>
          <p:nvPr>
            <p:ph type="dt" sz="half" idx="10"/>
          </p:nvPr>
        </p:nvSpPr>
        <p:spPr/>
        <p:txBody>
          <a:bodyPr/>
          <a:lstStyle>
            <a:lvl1pPr>
              <a:defRPr>
                <a:solidFill>
                  <a:schemeClr val="bg1"/>
                </a:solidFill>
              </a:defRPr>
            </a:lvl1pPr>
          </a:lstStyle>
          <a:p>
            <a:r>
              <a:rPr lang="en-US"/>
              <a:t>20XX</a:t>
            </a:r>
          </a:p>
        </p:txBody>
      </p:sp>
    </p:spTree>
    <p:extLst>
      <p:ext uri="{BB962C8B-B14F-4D97-AF65-F5344CB8AC3E}">
        <p14:creationId xmlns:p14="http://schemas.microsoft.com/office/powerpoint/2010/main" val="1326018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bg>
      <p:bgPr>
        <a:solidFill>
          <a:schemeClr val="accent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13D239-DB55-46D9-B88F-C809680A292B}"/>
              </a:ext>
              <a:ext uri="{C183D7F6-B498-43B3-948B-1728B52AA6E4}">
                <adec:decorative xmlns:adec="http://schemas.microsoft.com/office/drawing/2017/decorative" val="1"/>
              </a:ext>
            </a:extLst>
          </p:cNvPr>
          <p:cNvSpPr/>
          <p:nvPr userDrawn="1"/>
        </p:nvSpPr>
        <p:spPr>
          <a:xfrm>
            <a:off x="0" y="0"/>
            <a:ext cx="8153398"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19D5FC72-7358-4D0F-9641-569FD46E3CE0}"/>
              </a:ext>
            </a:extLst>
          </p:cNvPr>
          <p:cNvSpPr>
            <a:spLocks noGrp="1"/>
          </p:cNvSpPr>
          <p:nvPr>
            <p:ph type="title" hasCustomPrompt="1"/>
          </p:nvPr>
        </p:nvSpPr>
        <p:spPr>
          <a:xfrm>
            <a:off x="763193" y="546310"/>
            <a:ext cx="7121174" cy="495301"/>
          </a:xfrm>
          <a:prstGeom prst="rect">
            <a:avLst/>
          </a:prstGeom>
        </p:spPr>
        <p:txBody>
          <a:bodyPr/>
          <a:lstStyle>
            <a:lvl1pPr>
              <a:defRPr sz="3200" cap="all" spc="200" baseline="0">
                <a:solidFill>
                  <a:schemeClr val="bg1"/>
                </a:solidFill>
              </a:defRPr>
            </a:lvl1pPr>
          </a:lstStyle>
          <a:p>
            <a:r>
              <a:rPr lang="en-US"/>
              <a:t>Click to add title</a:t>
            </a:r>
          </a:p>
        </p:txBody>
      </p:sp>
      <p:sp>
        <p:nvSpPr>
          <p:cNvPr id="12" name="Content Placeholder 11">
            <a:extLst>
              <a:ext uri="{FF2B5EF4-FFF2-40B4-BE49-F238E27FC236}">
                <a16:creationId xmlns:a16="http://schemas.microsoft.com/office/drawing/2014/main" id="{F33C1F73-10F3-4E1E-9979-32DF285843BC}"/>
              </a:ext>
            </a:extLst>
          </p:cNvPr>
          <p:cNvSpPr>
            <a:spLocks noGrp="1"/>
          </p:cNvSpPr>
          <p:nvPr>
            <p:ph sz="quarter" idx="15" hasCustomPrompt="1"/>
          </p:nvPr>
        </p:nvSpPr>
        <p:spPr>
          <a:xfrm>
            <a:off x="847725" y="1528474"/>
            <a:ext cx="6450013" cy="4128733"/>
          </a:xfrm>
          <a:prstGeom prst="rect">
            <a:avLst/>
          </a:prstGeom>
        </p:spPr>
        <p:txBody>
          <a:bodyPr/>
          <a:lstStyle>
            <a:lvl1pPr marL="0" indent="0">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add content</a:t>
            </a:r>
          </a:p>
        </p:txBody>
      </p:sp>
      <p:sp>
        <p:nvSpPr>
          <p:cNvPr id="5" name="Slide Number Placeholder 4">
            <a:extLst>
              <a:ext uri="{FF2B5EF4-FFF2-40B4-BE49-F238E27FC236}">
                <a16:creationId xmlns:a16="http://schemas.microsoft.com/office/drawing/2014/main" id="{C7EB65BE-7BDE-4397-B2E2-054F84A8664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a:p>
        </p:txBody>
      </p:sp>
      <p:sp>
        <p:nvSpPr>
          <p:cNvPr id="4" name="Footer Placeholder 3">
            <a:extLst>
              <a:ext uri="{FF2B5EF4-FFF2-40B4-BE49-F238E27FC236}">
                <a16:creationId xmlns:a16="http://schemas.microsoft.com/office/drawing/2014/main" id="{CBED511C-2385-406C-93EF-6DBAA0E30764}"/>
              </a:ext>
            </a:extLst>
          </p:cNvPr>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7" name="Picture Placeholder 7">
            <a:extLst>
              <a:ext uri="{FF2B5EF4-FFF2-40B4-BE49-F238E27FC236}">
                <a16:creationId xmlns:a16="http://schemas.microsoft.com/office/drawing/2014/main" id="{52731805-E2BE-413D-92F8-D2E87559B22B}"/>
              </a:ext>
            </a:extLst>
          </p:cNvPr>
          <p:cNvSpPr>
            <a:spLocks noGrp="1"/>
          </p:cNvSpPr>
          <p:nvPr>
            <p:ph type="pic" sz="quarter" idx="13" hasCustomPrompt="1"/>
          </p:nvPr>
        </p:nvSpPr>
        <p:spPr>
          <a:xfrm>
            <a:off x="8153398" y="0"/>
            <a:ext cx="4038602" cy="6858000"/>
          </a:xfrm>
          <a:prstGeom prst="rect">
            <a:avLst/>
          </a:prstGeom>
        </p:spPr>
        <p:txBody>
          <a:bodyPr/>
          <a:lstStyle>
            <a:lvl1pPr marL="0" indent="0" algn="ctr">
              <a:buNone/>
              <a:defRPr/>
            </a:lvl1pPr>
          </a:lstStyle>
          <a:p>
            <a:r>
              <a:rPr lang="en-US"/>
              <a:t>Click to add photo</a:t>
            </a:r>
          </a:p>
        </p:txBody>
      </p:sp>
      <p:sp>
        <p:nvSpPr>
          <p:cNvPr id="3" name="Date Placeholder 2">
            <a:extLst>
              <a:ext uri="{FF2B5EF4-FFF2-40B4-BE49-F238E27FC236}">
                <a16:creationId xmlns:a16="http://schemas.microsoft.com/office/drawing/2014/main" id="{859D6116-4671-4C7B-A118-E31B1369C016}"/>
              </a:ext>
            </a:extLst>
          </p:cNvPr>
          <p:cNvSpPr>
            <a:spLocks noGrp="1"/>
          </p:cNvSpPr>
          <p:nvPr>
            <p:ph type="dt" sz="half" idx="10"/>
          </p:nvPr>
        </p:nvSpPr>
        <p:spPr/>
        <p:txBody>
          <a:bodyPr/>
          <a:lstStyle>
            <a:lvl1pPr>
              <a:defRPr>
                <a:solidFill>
                  <a:schemeClr val="bg1"/>
                </a:solidFill>
              </a:defRPr>
            </a:lvl1pPr>
          </a:lstStyle>
          <a:p>
            <a:r>
              <a:rPr lang="en-US"/>
              <a:t>20XX</a:t>
            </a:r>
          </a:p>
        </p:txBody>
      </p:sp>
    </p:spTree>
    <p:extLst>
      <p:ext uri="{BB962C8B-B14F-4D97-AF65-F5344CB8AC3E}">
        <p14:creationId xmlns:p14="http://schemas.microsoft.com/office/powerpoint/2010/main" val="286038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650337A3-2F47-4D9A-B240-572DD3AE3F14}"/>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a:t>Click to add photo</a:t>
            </a:r>
          </a:p>
        </p:txBody>
      </p:sp>
      <p:sp>
        <p:nvSpPr>
          <p:cNvPr id="8" name="Title 7">
            <a:extLst>
              <a:ext uri="{FF2B5EF4-FFF2-40B4-BE49-F238E27FC236}">
                <a16:creationId xmlns:a16="http://schemas.microsoft.com/office/drawing/2014/main" id="{83DDD687-62AC-4FD3-A6C3-9857FD318759}"/>
              </a:ext>
            </a:extLst>
          </p:cNvPr>
          <p:cNvSpPr>
            <a:spLocks noGrp="1"/>
          </p:cNvSpPr>
          <p:nvPr>
            <p:ph type="title" hasCustomPrompt="1"/>
          </p:nvPr>
        </p:nvSpPr>
        <p:spPr>
          <a:xfrm>
            <a:off x="0" y="0"/>
            <a:ext cx="5970123" cy="4684719"/>
          </a:xfrm>
          <a:prstGeom prst="rect">
            <a:avLst/>
          </a:prstGeom>
          <a:solidFill>
            <a:schemeClr val="accent1">
              <a:lumMod val="50000"/>
              <a:alpha val="9000"/>
            </a:schemeClr>
          </a:solidFill>
        </p:spPr>
        <p:txBody>
          <a:bodyPr lIns="822960" anchor="b"/>
          <a:lstStyle>
            <a:lvl1pPr>
              <a:lnSpc>
                <a:spcPct val="80000"/>
              </a:lnSpc>
              <a:spcBef>
                <a:spcPts val="1000"/>
              </a:spcBef>
              <a:defRPr sz="4000" cap="all" spc="200" baseline="0">
                <a:solidFill>
                  <a:schemeClr val="accent2"/>
                </a:solidFill>
              </a:defRPr>
            </a:lvl1pPr>
          </a:lstStyle>
          <a:p>
            <a:r>
              <a:rPr lang="en-US"/>
              <a:t>Click to add title</a:t>
            </a:r>
          </a:p>
        </p:txBody>
      </p:sp>
      <p:sp>
        <p:nvSpPr>
          <p:cNvPr id="7" name="Text Placeholder 12">
            <a:extLst>
              <a:ext uri="{FF2B5EF4-FFF2-40B4-BE49-F238E27FC236}">
                <a16:creationId xmlns:a16="http://schemas.microsoft.com/office/drawing/2014/main" id="{72DB0EA3-58EE-48BD-8592-2D27FEC19C6F}"/>
              </a:ext>
            </a:extLst>
          </p:cNvPr>
          <p:cNvSpPr>
            <a:spLocks noGrp="1"/>
          </p:cNvSpPr>
          <p:nvPr>
            <p:ph type="body" sz="quarter" idx="15" hasCustomPrompt="1"/>
          </p:nvPr>
        </p:nvSpPr>
        <p:spPr>
          <a:xfrm>
            <a:off x="0" y="4684719"/>
            <a:ext cx="5970123" cy="2173281"/>
          </a:xfrm>
          <a:prstGeom prst="rect">
            <a:avLst/>
          </a:prstGeom>
          <a:solidFill>
            <a:schemeClr val="accent1">
              <a:lumMod val="50000"/>
              <a:alpha val="9000"/>
            </a:schemeClr>
          </a:solidFill>
        </p:spPr>
        <p:txBody>
          <a:bodyPr lIns="822960" tIns="182880" anchor="t"/>
          <a:lstStyle>
            <a:lvl1pPr marL="0" indent="0">
              <a:lnSpc>
                <a:spcPct val="100000"/>
              </a:lnSpc>
              <a:buNone/>
              <a:defRPr sz="2000" i="0" cap="none" spc="100" baseline="0">
                <a:solidFill>
                  <a:schemeClr val="bg1"/>
                </a:solidFill>
                <a:latin typeface="+mn-lt"/>
              </a:defRPr>
            </a:lvl1pPr>
          </a:lstStyle>
          <a:p>
            <a:pPr lvl="0"/>
            <a:r>
              <a:rPr lang="en-US"/>
              <a:t>Click to add text</a:t>
            </a:r>
          </a:p>
        </p:txBody>
      </p:sp>
      <p:sp>
        <p:nvSpPr>
          <p:cNvPr id="4" name="Slide Number Placeholder 3">
            <a:extLst>
              <a:ext uri="{FF2B5EF4-FFF2-40B4-BE49-F238E27FC236}">
                <a16:creationId xmlns:a16="http://schemas.microsoft.com/office/drawing/2014/main" id="{22D3E4EC-869C-4BBF-B0EC-C2DCA31439FC}"/>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a:p>
        </p:txBody>
      </p:sp>
      <p:sp>
        <p:nvSpPr>
          <p:cNvPr id="3" name="Footer Placeholder 2">
            <a:extLst>
              <a:ext uri="{FF2B5EF4-FFF2-40B4-BE49-F238E27FC236}">
                <a16:creationId xmlns:a16="http://schemas.microsoft.com/office/drawing/2014/main" id="{5D793A8E-14B8-4534-832A-F3787F7352F0}"/>
              </a:ext>
            </a:extLst>
          </p:cNvPr>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2" name="Date Placeholder 1">
            <a:extLst>
              <a:ext uri="{FF2B5EF4-FFF2-40B4-BE49-F238E27FC236}">
                <a16:creationId xmlns:a16="http://schemas.microsoft.com/office/drawing/2014/main" id="{AA466EFA-EBB1-46E4-BC21-6BD36CBA4E5C}"/>
              </a:ext>
            </a:extLst>
          </p:cNvPr>
          <p:cNvSpPr>
            <a:spLocks noGrp="1"/>
          </p:cNvSpPr>
          <p:nvPr>
            <p:ph type="dt" sz="half" idx="10"/>
          </p:nvPr>
        </p:nvSpPr>
        <p:spPr/>
        <p:txBody>
          <a:bodyPr/>
          <a:lstStyle>
            <a:lvl1pPr>
              <a:defRPr>
                <a:solidFill>
                  <a:schemeClr val="bg1"/>
                </a:solidFill>
              </a:defRPr>
            </a:lvl1pPr>
          </a:lstStyle>
          <a:p>
            <a:r>
              <a:rPr lang="en-US"/>
              <a:t>20XX</a:t>
            </a:r>
          </a:p>
        </p:txBody>
      </p:sp>
      <p:pic>
        <p:nvPicPr>
          <p:cNvPr id="9" name="Graphic 8">
            <a:extLst>
              <a:ext uri="{FF2B5EF4-FFF2-40B4-BE49-F238E27FC236}">
                <a16:creationId xmlns:a16="http://schemas.microsoft.com/office/drawing/2014/main" id="{EE2DC116-1C4B-4BAE-B1C8-8EA04BBB8331}"/>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5970122" y="0"/>
            <a:ext cx="6221877" cy="6858000"/>
          </a:xfrm>
          <a:prstGeom prst="rect">
            <a:avLst/>
          </a:prstGeom>
        </p:spPr>
      </p:pic>
    </p:spTree>
    <p:extLst>
      <p:ext uri="{BB962C8B-B14F-4D97-AF65-F5344CB8AC3E}">
        <p14:creationId xmlns:p14="http://schemas.microsoft.com/office/powerpoint/2010/main" val="243480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et Our Team_4-Up">
    <p:bg>
      <p:bgPr>
        <a:solidFill>
          <a:schemeClr val="accent2"/>
        </a:solidFill>
        <a:effectLst/>
      </p:bgPr>
    </p:bg>
    <p:spTree>
      <p:nvGrpSpPr>
        <p:cNvPr id="1" name=""/>
        <p:cNvGrpSpPr/>
        <p:nvPr/>
      </p:nvGrpSpPr>
      <p:grpSpPr>
        <a:xfrm>
          <a:off x="0" y="0"/>
          <a:ext cx="0" cy="0"/>
          <a:chOff x="0" y="0"/>
          <a:chExt cx="0" cy="0"/>
        </a:xfrm>
      </p:grpSpPr>
      <p:grpSp>
        <p:nvGrpSpPr>
          <p:cNvPr id="33" name="Graphic 31">
            <a:extLst>
              <a:ext uri="{FF2B5EF4-FFF2-40B4-BE49-F238E27FC236}">
                <a16:creationId xmlns:a16="http://schemas.microsoft.com/office/drawing/2014/main" id="{CF0790E0-1B60-43FC-9885-BE17713C5134}"/>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34" name="Graphic 31">
              <a:extLst>
                <a:ext uri="{FF2B5EF4-FFF2-40B4-BE49-F238E27FC236}">
                  <a16:creationId xmlns:a16="http://schemas.microsoft.com/office/drawing/2014/main" id="{34F66DF3-E60A-4AA6-B3DB-F4D6D7BB0CA2}"/>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a:p>
          </p:txBody>
        </p:sp>
        <p:sp>
          <p:nvSpPr>
            <p:cNvPr id="35" name="Graphic 31">
              <a:extLst>
                <a:ext uri="{FF2B5EF4-FFF2-40B4-BE49-F238E27FC236}">
                  <a16:creationId xmlns:a16="http://schemas.microsoft.com/office/drawing/2014/main" id="{EE7F6774-879D-4323-A44D-99E0E5F5A719}"/>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8030753C-2041-4585-A2AE-13937CA09007}"/>
              </a:ext>
            </a:extLst>
          </p:cNvPr>
          <p:cNvSpPr>
            <a:spLocks noGrp="1"/>
          </p:cNvSpPr>
          <p:nvPr>
            <p:ph type="title" hasCustomPrompt="1"/>
          </p:nvPr>
        </p:nvSpPr>
        <p:spPr>
          <a:xfrm>
            <a:off x="753862" y="524565"/>
            <a:ext cx="10941728" cy="576447"/>
          </a:xfrm>
          <a:prstGeom prst="rect">
            <a:avLst/>
          </a:prstGeom>
        </p:spPr>
        <p:txBody>
          <a:bodyPr/>
          <a:lstStyle>
            <a:lvl1pPr algn="ctr">
              <a:defRPr sz="3200" cap="all" spc="200" baseline="0">
                <a:solidFill>
                  <a:schemeClr val="bg1"/>
                </a:solidFill>
              </a:defRPr>
            </a:lvl1pPr>
          </a:lstStyle>
          <a:p>
            <a:r>
              <a:rPr lang="en-US"/>
              <a:t>Click to add title</a:t>
            </a:r>
          </a:p>
        </p:txBody>
      </p:sp>
      <p:sp>
        <p:nvSpPr>
          <p:cNvPr id="10" name="Picture Placeholder 9">
            <a:extLst>
              <a:ext uri="{FF2B5EF4-FFF2-40B4-BE49-F238E27FC236}">
                <a16:creationId xmlns:a16="http://schemas.microsoft.com/office/drawing/2014/main" id="{F5EA5C7E-24B9-4B88-95BD-424B41B48946}"/>
              </a:ext>
            </a:extLst>
          </p:cNvPr>
          <p:cNvSpPr>
            <a:spLocks noGrp="1"/>
          </p:cNvSpPr>
          <p:nvPr>
            <p:ph type="pic" sz="quarter" idx="23" hasCustomPrompt="1"/>
          </p:nvPr>
        </p:nvSpPr>
        <p:spPr>
          <a:xfrm>
            <a:off x="944172" y="2121764"/>
            <a:ext cx="2357652" cy="2002576"/>
          </a:xfrm>
          <a:prstGeom prst="rect">
            <a:avLst/>
          </a:prstGeom>
        </p:spPr>
        <p:txBody>
          <a:bodyPr/>
          <a:lstStyle>
            <a:lvl1pPr marL="0" indent="0" algn="ctr">
              <a:buNone/>
              <a:defRPr/>
            </a:lvl1pPr>
          </a:lstStyle>
          <a:p>
            <a:r>
              <a:rPr lang="en-US"/>
              <a:t>Click to add photo</a:t>
            </a:r>
          </a:p>
        </p:txBody>
      </p:sp>
      <p:sp>
        <p:nvSpPr>
          <p:cNvPr id="11" name="Text Placeholder 17">
            <a:extLst>
              <a:ext uri="{FF2B5EF4-FFF2-40B4-BE49-F238E27FC236}">
                <a16:creationId xmlns:a16="http://schemas.microsoft.com/office/drawing/2014/main" id="{A4C2DF15-CF4F-4138-B50F-1BF33309B447}"/>
              </a:ext>
            </a:extLst>
          </p:cNvPr>
          <p:cNvSpPr>
            <a:spLocks noGrp="1"/>
          </p:cNvSpPr>
          <p:nvPr>
            <p:ph type="body" sz="quarter" idx="24" hasCustomPrompt="1"/>
          </p:nvPr>
        </p:nvSpPr>
        <p:spPr>
          <a:xfrm>
            <a:off x="94417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12" name="Text Placeholder 17">
            <a:extLst>
              <a:ext uri="{FF2B5EF4-FFF2-40B4-BE49-F238E27FC236}">
                <a16:creationId xmlns:a16="http://schemas.microsoft.com/office/drawing/2014/main" id="{F76B399A-F991-43E9-ACD8-BEE6C345D7FC}"/>
              </a:ext>
            </a:extLst>
          </p:cNvPr>
          <p:cNvSpPr>
            <a:spLocks noGrp="1"/>
          </p:cNvSpPr>
          <p:nvPr>
            <p:ph type="body" sz="quarter" idx="25" hasCustomPrompt="1"/>
          </p:nvPr>
        </p:nvSpPr>
        <p:spPr>
          <a:xfrm>
            <a:off x="94417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a:t>Click to title</a:t>
            </a:r>
          </a:p>
        </p:txBody>
      </p:sp>
      <p:sp>
        <p:nvSpPr>
          <p:cNvPr id="13" name="Picture Placeholder 9">
            <a:extLst>
              <a:ext uri="{FF2B5EF4-FFF2-40B4-BE49-F238E27FC236}">
                <a16:creationId xmlns:a16="http://schemas.microsoft.com/office/drawing/2014/main" id="{B1EB9900-27EA-4146-A3BC-990DAA7362EE}"/>
              </a:ext>
            </a:extLst>
          </p:cNvPr>
          <p:cNvSpPr>
            <a:spLocks noGrp="1"/>
          </p:cNvSpPr>
          <p:nvPr>
            <p:ph type="pic" sz="quarter" idx="26" hasCustomPrompt="1"/>
          </p:nvPr>
        </p:nvSpPr>
        <p:spPr>
          <a:xfrm>
            <a:off x="3582316" y="2121764"/>
            <a:ext cx="2357652" cy="2002576"/>
          </a:xfrm>
          <a:prstGeom prst="rect">
            <a:avLst/>
          </a:prstGeom>
        </p:spPr>
        <p:txBody>
          <a:bodyPr/>
          <a:lstStyle>
            <a:lvl1pPr marL="0" indent="0" algn="ctr">
              <a:buNone/>
              <a:defRPr/>
            </a:lvl1pPr>
          </a:lstStyle>
          <a:p>
            <a:r>
              <a:rPr lang="en-US"/>
              <a:t>Click to add photo</a:t>
            </a:r>
          </a:p>
        </p:txBody>
      </p:sp>
      <p:sp>
        <p:nvSpPr>
          <p:cNvPr id="14" name="Text Placeholder 17">
            <a:extLst>
              <a:ext uri="{FF2B5EF4-FFF2-40B4-BE49-F238E27FC236}">
                <a16:creationId xmlns:a16="http://schemas.microsoft.com/office/drawing/2014/main" id="{F295B36C-312A-4F68-8785-926AF39DEC4E}"/>
              </a:ext>
            </a:extLst>
          </p:cNvPr>
          <p:cNvSpPr>
            <a:spLocks noGrp="1"/>
          </p:cNvSpPr>
          <p:nvPr>
            <p:ph type="body" sz="quarter" idx="27" hasCustomPrompt="1"/>
          </p:nvPr>
        </p:nvSpPr>
        <p:spPr>
          <a:xfrm>
            <a:off x="358231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15" name="Text Placeholder 17">
            <a:extLst>
              <a:ext uri="{FF2B5EF4-FFF2-40B4-BE49-F238E27FC236}">
                <a16:creationId xmlns:a16="http://schemas.microsoft.com/office/drawing/2014/main" id="{5A69567D-C005-4D58-8A97-3779831CA02E}"/>
              </a:ext>
            </a:extLst>
          </p:cNvPr>
          <p:cNvSpPr>
            <a:spLocks noGrp="1"/>
          </p:cNvSpPr>
          <p:nvPr>
            <p:ph type="body" sz="quarter" idx="28" hasCustomPrompt="1"/>
          </p:nvPr>
        </p:nvSpPr>
        <p:spPr>
          <a:xfrm>
            <a:off x="358231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a:t>Click to title</a:t>
            </a:r>
          </a:p>
        </p:txBody>
      </p:sp>
      <p:sp>
        <p:nvSpPr>
          <p:cNvPr id="16" name="Picture Placeholder 9">
            <a:extLst>
              <a:ext uri="{FF2B5EF4-FFF2-40B4-BE49-F238E27FC236}">
                <a16:creationId xmlns:a16="http://schemas.microsoft.com/office/drawing/2014/main" id="{64FE9303-BBC0-4C8D-B7AB-5CD3E76A9816}"/>
              </a:ext>
            </a:extLst>
          </p:cNvPr>
          <p:cNvSpPr>
            <a:spLocks noGrp="1"/>
          </p:cNvSpPr>
          <p:nvPr>
            <p:ph type="pic" sz="quarter" idx="32" hasCustomPrompt="1"/>
          </p:nvPr>
        </p:nvSpPr>
        <p:spPr>
          <a:xfrm>
            <a:off x="6220462" y="2121764"/>
            <a:ext cx="2357652" cy="2002576"/>
          </a:xfrm>
          <a:prstGeom prst="rect">
            <a:avLst/>
          </a:prstGeom>
        </p:spPr>
        <p:txBody>
          <a:bodyPr/>
          <a:lstStyle>
            <a:lvl1pPr marL="0" indent="0" algn="ctr">
              <a:buNone/>
              <a:defRPr/>
            </a:lvl1pPr>
          </a:lstStyle>
          <a:p>
            <a:r>
              <a:rPr lang="en-US"/>
              <a:t>Click to add photo</a:t>
            </a:r>
          </a:p>
        </p:txBody>
      </p:sp>
      <p:sp>
        <p:nvSpPr>
          <p:cNvPr id="17" name="Text Placeholder 17">
            <a:extLst>
              <a:ext uri="{FF2B5EF4-FFF2-40B4-BE49-F238E27FC236}">
                <a16:creationId xmlns:a16="http://schemas.microsoft.com/office/drawing/2014/main" id="{CA8A35E4-E339-4851-8E87-ADD5A47D8B78}"/>
              </a:ext>
            </a:extLst>
          </p:cNvPr>
          <p:cNvSpPr>
            <a:spLocks noGrp="1"/>
          </p:cNvSpPr>
          <p:nvPr>
            <p:ph type="body" sz="quarter" idx="33" hasCustomPrompt="1"/>
          </p:nvPr>
        </p:nvSpPr>
        <p:spPr>
          <a:xfrm>
            <a:off x="6220460"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18" name="Text Placeholder 17">
            <a:extLst>
              <a:ext uri="{FF2B5EF4-FFF2-40B4-BE49-F238E27FC236}">
                <a16:creationId xmlns:a16="http://schemas.microsoft.com/office/drawing/2014/main" id="{C46C1B6D-3302-4939-ABCB-D64D49E0C0B6}"/>
              </a:ext>
            </a:extLst>
          </p:cNvPr>
          <p:cNvSpPr>
            <a:spLocks noGrp="1"/>
          </p:cNvSpPr>
          <p:nvPr>
            <p:ph type="body" sz="quarter" idx="34" hasCustomPrompt="1"/>
          </p:nvPr>
        </p:nvSpPr>
        <p:spPr>
          <a:xfrm>
            <a:off x="6220460"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a:t>Click to title</a:t>
            </a:r>
          </a:p>
        </p:txBody>
      </p:sp>
      <p:sp>
        <p:nvSpPr>
          <p:cNvPr id="19" name="Picture Placeholder 9">
            <a:extLst>
              <a:ext uri="{FF2B5EF4-FFF2-40B4-BE49-F238E27FC236}">
                <a16:creationId xmlns:a16="http://schemas.microsoft.com/office/drawing/2014/main" id="{3BE0235D-B66F-4F0B-A4C1-5F7D63C93E9D}"/>
              </a:ext>
            </a:extLst>
          </p:cNvPr>
          <p:cNvSpPr>
            <a:spLocks noGrp="1"/>
          </p:cNvSpPr>
          <p:nvPr>
            <p:ph type="pic" sz="quarter" idx="35" hasCustomPrompt="1"/>
          </p:nvPr>
        </p:nvSpPr>
        <p:spPr>
          <a:xfrm>
            <a:off x="8858606" y="2121764"/>
            <a:ext cx="2357652" cy="2002576"/>
          </a:xfrm>
          <a:prstGeom prst="rect">
            <a:avLst/>
          </a:prstGeom>
        </p:spPr>
        <p:txBody>
          <a:bodyPr/>
          <a:lstStyle>
            <a:lvl1pPr marL="0" indent="0" algn="ctr">
              <a:buNone/>
              <a:defRPr/>
            </a:lvl1pPr>
          </a:lstStyle>
          <a:p>
            <a:r>
              <a:rPr lang="en-US"/>
              <a:t>Click to add photo</a:t>
            </a:r>
          </a:p>
        </p:txBody>
      </p:sp>
      <p:sp>
        <p:nvSpPr>
          <p:cNvPr id="20" name="Text Placeholder 17">
            <a:extLst>
              <a:ext uri="{FF2B5EF4-FFF2-40B4-BE49-F238E27FC236}">
                <a16:creationId xmlns:a16="http://schemas.microsoft.com/office/drawing/2014/main" id="{DB1DD411-2914-4927-88D8-49C5F77DBF75}"/>
              </a:ext>
            </a:extLst>
          </p:cNvPr>
          <p:cNvSpPr>
            <a:spLocks noGrp="1"/>
          </p:cNvSpPr>
          <p:nvPr>
            <p:ph type="body" sz="quarter" idx="36" hasCustomPrompt="1"/>
          </p:nvPr>
        </p:nvSpPr>
        <p:spPr>
          <a:xfrm>
            <a:off x="8858604" y="4124337"/>
            <a:ext cx="2357652" cy="475149"/>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21" name="Text Placeholder 17">
            <a:extLst>
              <a:ext uri="{FF2B5EF4-FFF2-40B4-BE49-F238E27FC236}">
                <a16:creationId xmlns:a16="http://schemas.microsoft.com/office/drawing/2014/main" id="{D913D89D-8800-41B2-9284-538E008D4497}"/>
              </a:ext>
            </a:extLst>
          </p:cNvPr>
          <p:cNvSpPr>
            <a:spLocks noGrp="1"/>
          </p:cNvSpPr>
          <p:nvPr>
            <p:ph type="body" sz="quarter" idx="37" hasCustomPrompt="1"/>
          </p:nvPr>
        </p:nvSpPr>
        <p:spPr>
          <a:xfrm>
            <a:off x="8858604" y="4599485"/>
            <a:ext cx="2357652" cy="475147"/>
          </a:xfrm>
          <a:prstGeom prst="rect">
            <a:avLst/>
          </a:prstGeom>
        </p:spPr>
        <p:txBody>
          <a:bodyPr/>
          <a:lstStyle>
            <a:lvl1pPr marL="0" indent="0" algn="ctr">
              <a:lnSpc>
                <a:spcPct val="125000"/>
              </a:lnSpc>
              <a:spcBef>
                <a:spcPts val="0"/>
              </a:spcBef>
              <a:buNone/>
              <a:defRPr sz="1200" b="0" i="0" cap="none" spc="200" baseline="0">
                <a:solidFill>
                  <a:schemeClr val="bg1"/>
                </a:solidFill>
              </a:defRPr>
            </a:lvl1pPr>
          </a:lstStyle>
          <a:p>
            <a:pPr lvl="0"/>
            <a:r>
              <a:rPr lang="en-US"/>
              <a:t>Click to title</a:t>
            </a:r>
          </a:p>
        </p:txBody>
      </p:sp>
      <p:sp>
        <p:nvSpPr>
          <p:cNvPr id="7" name="Slide Number Placeholder 6">
            <a:extLst>
              <a:ext uri="{FF2B5EF4-FFF2-40B4-BE49-F238E27FC236}">
                <a16:creationId xmlns:a16="http://schemas.microsoft.com/office/drawing/2014/main" id="{4A6B141C-4594-45E3-A576-83731131CA86}"/>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a:p>
        </p:txBody>
      </p:sp>
      <p:sp>
        <p:nvSpPr>
          <p:cNvPr id="6" name="Footer Placeholder 5">
            <a:extLst>
              <a:ext uri="{FF2B5EF4-FFF2-40B4-BE49-F238E27FC236}">
                <a16:creationId xmlns:a16="http://schemas.microsoft.com/office/drawing/2014/main" id="{2D524755-F827-42EA-8E6C-044C8D7B53EB}"/>
              </a:ext>
            </a:extLst>
          </p:cNvPr>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5" name="Date Placeholder 4">
            <a:extLst>
              <a:ext uri="{FF2B5EF4-FFF2-40B4-BE49-F238E27FC236}">
                <a16:creationId xmlns:a16="http://schemas.microsoft.com/office/drawing/2014/main" id="{115C860E-9305-4F6A-96A9-2F014B27B2D6}"/>
              </a:ext>
            </a:extLst>
          </p:cNvPr>
          <p:cNvSpPr>
            <a:spLocks noGrp="1"/>
          </p:cNvSpPr>
          <p:nvPr>
            <p:ph type="dt" sz="half" idx="10"/>
          </p:nvPr>
        </p:nvSpPr>
        <p:spPr/>
        <p:txBody>
          <a:bodyPr/>
          <a:lstStyle>
            <a:lvl1pPr>
              <a:defRPr>
                <a:solidFill>
                  <a:schemeClr val="bg1"/>
                </a:solidFill>
              </a:defRPr>
            </a:lvl1pPr>
          </a:lstStyle>
          <a:p>
            <a:r>
              <a:rPr lang="en-US"/>
              <a:t>20XX</a:t>
            </a:r>
          </a:p>
        </p:txBody>
      </p:sp>
    </p:spTree>
    <p:extLst>
      <p:ext uri="{BB962C8B-B14F-4D97-AF65-F5344CB8AC3E}">
        <p14:creationId xmlns:p14="http://schemas.microsoft.com/office/powerpoint/2010/main" val="249376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et The Team_8-Up">
    <p:bg>
      <p:bgPr>
        <a:solidFill>
          <a:schemeClr val="accent2"/>
        </a:solidFill>
        <a:effectLst/>
      </p:bgPr>
    </p:bg>
    <p:spTree>
      <p:nvGrpSpPr>
        <p:cNvPr id="1" name=""/>
        <p:cNvGrpSpPr/>
        <p:nvPr/>
      </p:nvGrpSpPr>
      <p:grpSpPr>
        <a:xfrm>
          <a:off x="0" y="0"/>
          <a:ext cx="0" cy="0"/>
          <a:chOff x="0" y="0"/>
          <a:chExt cx="0" cy="0"/>
        </a:xfrm>
      </p:grpSpPr>
      <p:grpSp>
        <p:nvGrpSpPr>
          <p:cNvPr id="19" name="Graphic 31">
            <a:extLst>
              <a:ext uri="{FF2B5EF4-FFF2-40B4-BE49-F238E27FC236}">
                <a16:creationId xmlns:a16="http://schemas.microsoft.com/office/drawing/2014/main" id="{1E04AE1B-EA25-4B01-8936-C5A4E253B4AA}"/>
              </a:ext>
              <a:ext uri="{C183D7F6-B498-43B3-948B-1728B52AA6E4}">
                <adec:decorative xmlns:adec="http://schemas.microsoft.com/office/drawing/2017/decorative" val="1"/>
              </a:ext>
            </a:extLst>
          </p:cNvPr>
          <p:cNvGrpSpPr/>
          <p:nvPr userDrawn="1"/>
        </p:nvGrpSpPr>
        <p:grpSpPr>
          <a:xfrm>
            <a:off x="-3" y="0"/>
            <a:ext cx="12203044" cy="6857999"/>
            <a:chOff x="1524000" y="857250"/>
            <a:chExt cx="9143809" cy="5138737"/>
          </a:xfrm>
          <a:solidFill>
            <a:schemeClr val="accent2">
              <a:lumMod val="20000"/>
              <a:lumOff val="80000"/>
              <a:alpha val="10000"/>
            </a:schemeClr>
          </a:solidFill>
        </p:grpSpPr>
        <p:sp>
          <p:nvSpPr>
            <p:cNvPr id="20" name="Graphic 31">
              <a:extLst>
                <a:ext uri="{FF2B5EF4-FFF2-40B4-BE49-F238E27FC236}">
                  <a16:creationId xmlns:a16="http://schemas.microsoft.com/office/drawing/2014/main" id="{22105375-AFBE-4CFC-B01F-D4EDF8518F26}"/>
                </a:ext>
              </a:extLst>
            </p:cNvPr>
            <p:cNvSpPr/>
            <p:nvPr/>
          </p:nvSpPr>
          <p:spPr>
            <a:xfrm>
              <a:off x="1524000" y="857250"/>
              <a:ext cx="2959036" cy="5138737"/>
            </a:xfrm>
            <a:custGeom>
              <a:avLst/>
              <a:gdLst>
                <a:gd name="connsiteX0" fmla="*/ 0 w 2959036"/>
                <a:gd name="connsiteY0" fmla="*/ 0 h 5138737"/>
                <a:gd name="connsiteX1" fmla="*/ 0 w 2959036"/>
                <a:gd name="connsiteY1" fmla="*/ 5138738 h 5138737"/>
                <a:gd name="connsiteX2" fmla="*/ 2959037 w 2959036"/>
                <a:gd name="connsiteY2" fmla="*/ 5138738 h 5138737"/>
                <a:gd name="connsiteX3" fmla="*/ 926306 w 2959036"/>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9036" h="5138737">
                  <a:moveTo>
                    <a:pt x="0" y="0"/>
                  </a:moveTo>
                  <a:lnTo>
                    <a:pt x="0" y="5138738"/>
                  </a:lnTo>
                  <a:lnTo>
                    <a:pt x="2959037" y="5138738"/>
                  </a:lnTo>
                  <a:lnTo>
                    <a:pt x="926306" y="0"/>
                  </a:lnTo>
                  <a:close/>
                </a:path>
              </a:pathLst>
            </a:custGeom>
            <a:grpFill/>
            <a:ln w="9525" cap="flat">
              <a:noFill/>
              <a:prstDash val="solid"/>
              <a:miter/>
            </a:ln>
          </p:spPr>
          <p:txBody>
            <a:bodyPr rtlCol="0" anchor="ctr"/>
            <a:lstStyle/>
            <a:p>
              <a:endParaRPr lang="en-US"/>
            </a:p>
          </p:txBody>
        </p:sp>
        <p:sp>
          <p:nvSpPr>
            <p:cNvPr id="21" name="Graphic 31">
              <a:extLst>
                <a:ext uri="{FF2B5EF4-FFF2-40B4-BE49-F238E27FC236}">
                  <a16:creationId xmlns:a16="http://schemas.microsoft.com/office/drawing/2014/main" id="{0E3207F4-D40C-44E6-8726-1386115F5870}"/>
                </a:ext>
              </a:extLst>
            </p:cNvPr>
            <p:cNvSpPr/>
            <p:nvPr/>
          </p:nvSpPr>
          <p:spPr>
            <a:xfrm>
              <a:off x="7712011" y="857250"/>
              <a:ext cx="2955798" cy="5138737"/>
            </a:xfrm>
            <a:custGeom>
              <a:avLst/>
              <a:gdLst>
                <a:gd name="connsiteX0" fmla="*/ 2032731 w 2955798"/>
                <a:gd name="connsiteY0" fmla="*/ 0 h 5138737"/>
                <a:gd name="connsiteX1" fmla="*/ 0 w 2955798"/>
                <a:gd name="connsiteY1" fmla="*/ 5138738 h 5138737"/>
                <a:gd name="connsiteX2" fmla="*/ 2955798 w 2955798"/>
                <a:gd name="connsiteY2" fmla="*/ 5138738 h 5138737"/>
                <a:gd name="connsiteX3" fmla="*/ 2955798 w 2955798"/>
                <a:gd name="connsiteY3" fmla="*/ 0 h 5138737"/>
              </a:gdLst>
              <a:ahLst/>
              <a:cxnLst>
                <a:cxn ang="0">
                  <a:pos x="connsiteX0" y="connsiteY0"/>
                </a:cxn>
                <a:cxn ang="0">
                  <a:pos x="connsiteX1" y="connsiteY1"/>
                </a:cxn>
                <a:cxn ang="0">
                  <a:pos x="connsiteX2" y="connsiteY2"/>
                </a:cxn>
                <a:cxn ang="0">
                  <a:pos x="connsiteX3" y="connsiteY3"/>
                </a:cxn>
              </a:cxnLst>
              <a:rect l="l" t="t" r="r" b="b"/>
              <a:pathLst>
                <a:path w="2955798" h="5138737">
                  <a:moveTo>
                    <a:pt x="2032731" y="0"/>
                  </a:moveTo>
                  <a:lnTo>
                    <a:pt x="0" y="5138738"/>
                  </a:lnTo>
                  <a:lnTo>
                    <a:pt x="2955798" y="5138738"/>
                  </a:lnTo>
                  <a:lnTo>
                    <a:pt x="2955798" y="0"/>
                  </a:ln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E1C1735E-0205-42E3-A5CB-FC6DF991AC34}"/>
              </a:ext>
            </a:extLst>
          </p:cNvPr>
          <p:cNvSpPr>
            <a:spLocks noGrp="1"/>
          </p:cNvSpPr>
          <p:nvPr>
            <p:ph type="title" hasCustomPrompt="1"/>
          </p:nvPr>
        </p:nvSpPr>
        <p:spPr>
          <a:xfrm>
            <a:off x="968829" y="523748"/>
            <a:ext cx="10515600" cy="556795"/>
          </a:xfrm>
          <a:prstGeom prst="rect">
            <a:avLst/>
          </a:prstGeom>
        </p:spPr>
        <p:txBody>
          <a:bodyPr/>
          <a:lstStyle>
            <a:lvl1pPr algn="ctr">
              <a:defRPr sz="3200" cap="all" spc="200" baseline="0">
                <a:solidFill>
                  <a:schemeClr val="bg1"/>
                </a:solidFill>
              </a:defRPr>
            </a:lvl1pPr>
          </a:lstStyle>
          <a:p>
            <a:r>
              <a:rPr lang="en-US"/>
              <a:t>Click to add title</a:t>
            </a:r>
          </a:p>
        </p:txBody>
      </p:sp>
      <p:sp>
        <p:nvSpPr>
          <p:cNvPr id="58" name="Picture Placeholder 9">
            <a:extLst>
              <a:ext uri="{FF2B5EF4-FFF2-40B4-BE49-F238E27FC236}">
                <a16:creationId xmlns:a16="http://schemas.microsoft.com/office/drawing/2014/main" id="{92A77282-5267-4F71-A0BF-DF82ED909EC1}"/>
              </a:ext>
            </a:extLst>
          </p:cNvPr>
          <p:cNvSpPr>
            <a:spLocks noGrp="1"/>
          </p:cNvSpPr>
          <p:nvPr>
            <p:ph type="pic" sz="quarter" idx="57" hasCustomPrompt="1"/>
          </p:nvPr>
        </p:nvSpPr>
        <p:spPr>
          <a:xfrm>
            <a:off x="1620451" y="1520596"/>
            <a:ext cx="1412050" cy="1147276"/>
          </a:xfrm>
          <a:prstGeom prst="rect">
            <a:avLst/>
          </a:prstGeom>
        </p:spPr>
        <p:txBody>
          <a:bodyPr/>
          <a:lstStyle>
            <a:lvl1pPr marL="0" indent="0" algn="ctr">
              <a:buNone/>
              <a:defRPr/>
            </a:lvl1pPr>
          </a:lstStyle>
          <a:p>
            <a:r>
              <a:rPr lang="en-US"/>
              <a:t>Click to add photo</a:t>
            </a:r>
          </a:p>
        </p:txBody>
      </p:sp>
      <p:sp>
        <p:nvSpPr>
          <p:cNvPr id="56" name="Text Placeholder 17">
            <a:extLst>
              <a:ext uri="{FF2B5EF4-FFF2-40B4-BE49-F238E27FC236}">
                <a16:creationId xmlns:a16="http://schemas.microsoft.com/office/drawing/2014/main" id="{3EA4E6FE-F090-4542-81C0-C6D241E74689}"/>
              </a:ext>
            </a:extLst>
          </p:cNvPr>
          <p:cNvSpPr>
            <a:spLocks noGrp="1"/>
          </p:cNvSpPr>
          <p:nvPr>
            <p:ph type="body" sz="quarter" idx="55" hasCustomPrompt="1"/>
          </p:nvPr>
        </p:nvSpPr>
        <p:spPr>
          <a:xfrm>
            <a:off x="1291631" y="267305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57" name="Text Placeholder 17">
            <a:extLst>
              <a:ext uri="{FF2B5EF4-FFF2-40B4-BE49-F238E27FC236}">
                <a16:creationId xmlns:a16="http://schemas.microsoft.com/office/drawing/2014/main" id="{E99767A9-AC54-4743-BBA3-FB9452700C74}"/>
              </a:ext>
            </a:extLst>
          </p:cNvPr>
          <p:cNvSpPr>
            <a:spLocks noGrp="1"/>
          </p:cNvSpPr>
          <p:nvPr>
            <p:ph type="body" sz="quarter" idx="56" hasCustomPrompt="1"/>
          </p:nvPr>
        </p:nvSpPr>
        <p:spPr>
          <a:xfrm>
            <a:off x="1291631" y="314850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a:t>Click to add title</a:t>
            </a:r>
          </a:p>
        </p:txBody>
      </p:sp>
      <p:sp>
        <p:nvSpPr>
          <p:cNvPr id="59" name="Picture Placeholder 9">
            <a:extLst>
              <a:ext uri="{FF2B5EF4-FFF2-40B4-BE49-F238E27FC236}">
                <a16:creationId xmlns:a16="http://schemas.microsoft.com/office/drawing/2014/main" id="{E8AE39FE-294D-4DF3-8C81-E1072C748094}"/>
              </a:ext>
            </a:extLst>
          </p:cNvPr>
          <p:cNvSpPr>
            <a:spLocks noGrp="1"/>
          </p:cNvSpPr>
          <p:nvPr>
            <p:ph type="pic" sz="quarter" idx="58" hasCustomPrompt="1"/>
          </p:nvPr>
        </p:nvSpPr>
        <p:spPr>
          <a:xfrm>
            <a:off x="4119392" y="1520596"/>
            <a:ext cx="1412050" cy="1147276"/>
          </a:xfrm>
          <a:prstGeom prst="rect">
            <a:avLst/>
          </a:prstGeom>
        </p:spPr>
        <p:txBody>
          <a:bodyPr/>
          <a:lstStyle>
            <a:lvl1pPr marL="0" indent="0" algn="ctr">
              <a:buNone/>
              <a:defRPr/>
            </a:lvl1pPr>
          </a:lstStyle>
          <a:p>
            <a:r>
              <a:rPr lang="en-US"/>
              <a:t>Click to add photo</a:t>
            </a:r>
          </a:p>
        </p:txBody>
      </p:sp>
      <p:sp>
        <p:nvSpPr>
          <p:cNvPr id="62" name="Text Placeholder 17">
            <a:extLst>
              <a:ext uri="{FF2B5EF4-FFF2-40B4-BE49-F238E27FC236}">
                <a16:creationId xmlns:a16="http://schemas.microsoft.com/office/drawing/2014/main" id="{1707D82F-527A-4E2B-A75C-1AAA60F6634B}"/>
              </a:ext>
            </a:extLst>
          </p:cNvPr>
          <p:cNvSpPr>
            <a:spLocks noGrp="1"/>
          </p:cNvSpPr>
          <p:nvPr>
            <p:ph type="body" sz="quarter" idx="61" hasCustomPrompt="1"/>
          </p:nvPr>
        </p:nvSpPr>
        <p:spPr>
          <a:xfrm>
            <a:off x="3791533" y="267414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63" name="Text Placeholder 17">
            <a:extLst>
              <a:ext uri="{FF2B5EF4-FFF2-40B4-BE49-F238E27FC236}">
                <a16:creationId xmlns:a16="http://schemas.microsoft.com/office/drawing/2014/main" id="{5BBF407E-9CF1-4FD6-B672-644EDFEDD639}"/>
              </a:ext>
            </a:extLst>
          </p:cNvPr>
          <p:cNvSpPr>
            <a:spLocks noGrp="1"/>
          </p:cNvSpPr>
          <p:nvPr>
            <p:ph type="body" sz="quarter" idx="62" hasCustomPrompt="1"/>
          </p:nvPr>
        </p:nvSpPr>
        <p:spPr>
          <a:xfrm>
            <a:off x="3791533" y="3149590"/>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a:t>Click to add title</a:t>
            </a:r>
          </a:p>
        </p:txBody>
      </p:sp>
      <p:sp>
        <p:nvSpPr>
          <p:cNvPr id="60" name="Picture Placeholder 9">
            <a:extLst>
              <a:ext uri="{FF2B5EF4-FFF2-40B4-BE49-F238E27FC236}">
                <a16:creationId xmlns:a16="http://schemas.microsoft.com/office/drawing/2014/main" id="{1A3ECF3D-730A-4424-B01D-D8F4C0DA9491}"/>
              </a:ext>
            </a:extLst>
          </p:cNvPr>
          <p:cNvSpPr>
            <a:spLocks noGrp="1"/>
          </p:cNvSpPr>
          <p:nvPr>
            <p:ph type="pic" sz="quarter" idx="59" hasCustomPrompt="1"/>
          </p:nvPr>
        </p:nvSpPr>
        <p:spPr>
          <a:xfrm>
            <a:off x="6549002" y="1520596"/>
            <a:ext cx="1412049" cy="1147276"/>
          </a:xfrm>
          <a:prstGeom prst="rect">
            <a:avLst/>
          </a:prstGeom>
        </p:spPr>
        <p:txBody>
          <a:bodyPr/>
          <a:lstStyle>
            <a:lvl1pPr marL="0" indent="0" algn="ctr">
              <a:buNone/>
              <a:defRPr/>
            </a:lvl1pPr>
          </a:lstStyle>
          <a:p>
            <a:r>
              <a:rPr lang="en-US"/>
              <a:t>Click to add photo</a:t>
            </a:r>
          </a:p>
        </p:txBody>
      </p:sp>
      <p:sp>
        <p:nvSpPr>
          <p:cNvPr id="64" name="Text Placeholder 17">
            <a:extLst>
              <a:ext uri="{FF2B5EF4-FFF2-40B4-BE49-F238E27FC236}">
                <a16:creationId xmlns:a16="http://schemas.microsoft.com/office/drawing/2014/main" id="{225B5D42-F20D-409F-8623-A64142EC2C45}"/>
              </a:ext>
            </a:extLst>
          </p:cNvPr>
          <p:cNvSpPr>
            <a:spLocks noGrp="1"/>
          </p:cNvSpPr>
          <p:nvPr>
            <p:ph type="body" sz="quarter" idx="63" hasCustomPrompt="1"/>
          </p:nvPr>
        </p:nvSpPr>
        <p:spPr>
          <a:xfrm>
            <a:off x="6323796" y="266787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65" name="Text Placeholder 17">
            <a:extLst>
              <a:ext uri="{FF2B5EF4-FFF2-40B4-BE49-F238E27FC236}">
                <a16:creationId xmlns:a16="http://schemas.microsoft.com/office/drawing/2014/main" id="{D20F4DBB-A572-46A8-A5B4-3BA6B7FC2B46}"/>
              </a:ext>
            </a:extLst>
          </p:cNvPr>
          <p:cNvSpPr>
            <a:spLocks noGrp="1"/>
          </p:cNvSpPr>
          <p:nvPr>
            <p:ph type="body" sz="quarter" idx="64" hasCustomPrompt="1"/>
          </p:nvPr>
        </p:nvSpPr>
        <p:spPr>
          <a:xfrm>
            <a:off x="6323796" y="314331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a:t>Click to add title</a:t>
            </a:r>
          </a:p>
        </p:txBody>
      </p:sp>
      <p:sp>
        <p:nvSpPr>
          <p:cNvPr id="61" name="Picture Placeholder 9">
            <a:extLst>
              <a:ext uri="{FF2B5EF4-FFF2-40B4-BE49-F238E27FC236}">
                <a16:creationId xmlns:a16="http://schemas.microsoft.com/office/drawing/2014/main" id="{91595987-3A61-4A00-9863-883E32AD8340}"/>
              </a:ext>
            </a:extLst>
          </p:cNvPr>
          <p:cNvSpPr>
            <a:spLocks noGrp="1"/>
          </p:cNvSpPr>
          <p:nvPr>
            <p:ph type="pic" sz="quarter" idx="60" hasCustomPrompt="1"/>
          </p:nvPr>
        </p:nvSpPr>
        <p:spPr>
          <a:xfrm>
            <a:off x="9174860" y="1520596"/>
            <a:ext cx="1412049" cy="1147276"/>
          </a:xfrm>
          <a:prstGeom prst="rect">
            <a:avLst/>
          </a:prstGeom>
        </p:spPr>
        <p:txBody>
          <a:bodyPr/>
          <a:lstStyle>
            <a:lvl1pPr marL="0" indent="0" algn="ctr">
              <a:buNone/>
              <a:defRPr/>
            </a:lvl1pPr>
          </a:lstStyle>
          <a:p>
            <a:r>
              <a:rPr lang="en-US"/>
              <a:t>Click to add photo</a:t>
            </a:r>
          </a:p>
        </p:txBody>
      </p:sp>
      <p:sp>
        <p:nvSpPr>
          <p:cNvPr id="66" name="Text Placeholder 17">
            <a:extLst>
              <a:ext uri="{FF2B5EF4-FFF2-40B4-BE49-F238E27FC236}">
                <a16:creationId xmlns:a16="http://schemas.microsoft.com/office/drawing/2014/main" id="{B38C024F-59AC-4BC0-9508-BEBF057E1A91}"/>
              </a:ext>
            </a:extLst>
          </p:cNvPr>
          <p:cNvSpPr>
            <a:spLocks noGrp="1"/>
          </p:cNvSpPr>
          <p:nvPr>
            <p:ph type="body" sz="quarter" idx="65" hasCustomPrompt="1"/>
          </p:nvPr>
        </p:nvSpPr>
        <p:spPr>
          <a:xfrm>
            <a:off x="8846039" y="26669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67" name="Text Placeholder 17">
            <a:extLst>
              <a:ext uri="{FF2B5EF4-FFF2-40B4-BE49-F238E27FC236}">
                <a16:creationId xmlns:a16="http://schemas.microsoft.com/office/drawing/2014/main" id="{BDB9CAD8-A37F-40F0-9C11-F79C660A79D7}"/>
              </a:ext>
            </a:extLst>
          </p:cNvPr>
          <p:cNvSpPr>
            <a:spLocks noGrp="1"/>
          </p:cNvSpPr>
          <p:nvPr>
            <p:ph type="body" sz="quarter" idx="66" hasCustomPrompt="1"/>
          </p:nvPr>
        </p:nvSpPr>
        <p:spPr>
          <a:xfrm>
            <a:off x="8846039" y="3142355"/>
            <a:ext cx="2069691" cy="573222"/>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a:t>Click to add title</a:t>
            </a:r>
          </a:p>
        </p:txBody>
      </p:sp>
      <p:sp>
        <p:nvSpPr>
          <p:cNvPr id="38" name="Picture Placeholder 9">
            <a:extLst>
              <a:ext uri="{FF2B5EF4-FFF2-40B4-BE49-F238E27FC236}">
                <a16:creationId xmlns:a16="http://schemas.microsoft.com/office/drawing/2014/main" id="{4CC2980B-7671-4F8C-BADD-CF2C88294E85}"/>
              </a:ext>
            </a:extLst>
          </p:cNvPr>
          <p:cNvSpPr>
            <a:spLocks noGrp="1"/>
          </p:cNvSpPr>
          <p:nvPr>
            <p:ph type="pic" sz="quarter" idx="40" hasCustomPrompt="1"/>
          </p:nvPr>
        </p:nvSpPr>
        <p:spPr>
          <a:xfrm>
            <a:off x="1620451" y="3853061"/>
            <a:ext cx="1412050" cy="1147276"/>
          </a:xfrm>
          <a:prstGeom prst="rect">
            <a:avLst/>
          </a:prstGeom>
        </p:spPr>
        <p:txBody>
          <a:bodyPr/>
          <a:lstStyle>
            <a:lvl1pPr marL="0" indent="0" algn="ctr">
              <a:buNone/>
              <a:defRPr/>
            </a:lvl1pPr>
          </a:lstStyle>
          <a:p>
            <a:r>
              <a:rPr lang="en-US"/>
              <a:t>Click to add photo</a:t>
            </a:r>
          </a:p>
        </p:txBody>
      </p:sp>
      <p:sp>
        <p:nvSpPr>
          <p:cNvPr id="30" name="Text Placeholder 17">
            <a:extLst>
              <a:ext uri="{FF2B5EF4-FFF2-40B4-BE49-F238E27FC236}">
                <a16:creationId xmlns:a16="http://schemas.microsoft.com/office/drawing/2014/main" id="{E962E00C-0CE9-4ED2-8C51-91478F777607}"/>
              </a:ext>
            </a:extLst>
          </p:cNvPr>
          <p:cNvSpPr>
            <a:spLocks noGrp="1"/>
          </p:cNvSpPr>
          <p:nvPr>
            <p:ph type="body" sz="quarter" idx="30" hasCustomPrompt="1"/>
          </p:nvPr>
        </p:nvSpPr>
        <p:spPr>
          <a:xfrm>
            <a:off x="1291631" y="500552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31" name="Text Placeholder 17">
            <a:extLst>
              <a:ext uri="{FF2B5EF4-FFF2-40B4-BE49-F238E27FC236}">
                <a16:creationId xmlns:a16="http://schemas.microsoft.com/office/drawing/2014/main" id="{285E7C77-6013-467F-AA0B-DB65984B251D}"/>
              </a:ext>
            </a:extLst>
          </p:cNvPr>
          <p:cNvSpPr>
            <a:spLocks noGrp="1"/>
          </p:cNvSpPr>
          <p:nvPr>
            <p:ph type="body" sz="quarter" idx="31" hasCustomPrompt="1"/>
          </p:nvPr>
        </p:nvSpPr>
        <p:spPr>
          <a:xfrm>
            <a:off x="1291631" y="548096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a:t>Click to add title</a:t>
            </a:r>
          </a:p>
        </p:txBody>
      </p:sp>
      <p:sp>
        <p:nvSpPr>
          <p:cNvPr id="39" name="Picture Placeholder 9">
            <a:extLst>
              <a:ext uri="{FF2B5EF4-FFF2-40B4-BE49-F238E27FC236}">
                <a16:creationId xmlns:a16="http://schemas.microsoft.com/office/drawing/2014/main" id="{7D6F633A-FD80-4D2C-8476-8100D39C6B64}"/>
              </a:ext>
            </a:extLst>
          </p:cNvPr>
          <p:cNvSpPr>
            <a:spLocks noGrp="1"/>
          </p:cNvSpPr>
          <p:nvPr>
            <p:ph type="pic" sz="quarter" idx="41" hasCustomPrompt="1"/>
          </p:nvPr>
        </p:nvSpPr>
        <p:spPr>
          <a:xfrm>
            <a:off x="4119392" y="3853061"/>
            <a:ext cx="1412050" cy="1147276"/>
          </a:xfrm>
          <a:prstGeom prst="rect">
            <a:avLst/>
          </a:prstGeom>
        </p:spPr>
        <p:txBody>
          <a:bodyPr/>
          <a:lstStyle>
            <a:lvl1pPr marL="0" indent="0" algn="ctr">
              <a:buNone/>
              <a:defRPr/>
            </a:lvl1pPr>
          </a:lstStyle>
          <a:p>
            <a:r>
              <a:rPr lang="en-US"/>
              <a:t>Click to add photo</a:t>
            </a:r>
          </a:p>
        </p:txBody>
      </p:sp>
      <p:sp>
        <p:nvSpPr>
          <p:cNvPr id="50" name="Text Placeholder 17">
            <a:extLst>
              <a:ext uri="{FF2B5EF4-FFF2-40B4-BE49-F238E27FC236}">
                <a16:creationId xmlns:a16="http://schemas.microsoft.com/office/drawing/2014/main" id="{534B036E-ECDB-4305-8A01-66F6D547169A}"/>
              </a:ext>
            </a:extLst>
          </p:cNvPr>
          <p:cNvSpPr>
            <a:spLocks noGrp="1"/>
          </p:cNvSpPr>
          <p:nvPr>
            <p:ph type="body" sz="quarter" idx="49" hasCustomPrompt="1"/>
          </p:nvPr>
        </p:nvSpPr>
        <p:spPr>
          <a:xfrm>
            <a:off x="3791533" y="5006612"/>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51" name="Text Placeholder 17">
            <a:extLst>
              <a:ext uri="{FF2B5EF4-FFF2-40B4-BE49-F238E27FC236}">
                <a16:creationId xmlns:a16="http://schemas.microsoft.com/office/drawing/2014/main" id="{F074C60B-FADB-4F44-B718-C0687D1D4367}"/>
              </a:ext>
            </a:extLst>
          </p:cNvPr>
          <p:cNvSpPr>
            <a:spLocks noGrp="1"/>
          </p:cNvSpPr>
          <p:nvPr>
            <p:ph type="body" sz="quarter" idx="50" hasCustomPrompt="1"/>
          </p:nvPr>
        </p:nvSpPr>
        <p:spPr>
          <a:xfrm>
            <a:off x="3791533" y="5482055"/>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a:t>Click to add title</a:t>
            </a:r>
          </a:p>
        </p:txBody>
      </p:sp>
      <p:sp>
        <p:nvSpPr>
          <p:cNvPr id="40" name="Picture Placeholder 9">
            <a:extLst>
              <a:ext uri="{FF2B5EF4-FFF2-40B4-BE49-F238E27FC236}">
                <a16:creationId xmlns:a16="http://schemas.microsoft.com/office/drawing/2014/main" id="{A34BA53B-3CF1-462B-979A-000E74575C14}"/>
              </a:ext>
            </a:extLst>
          </p:cNvPr>
          <p:cNvSpPr>
            <a:spLocks noGrp="1"/>
          </p:cNvSpPr>
          <p:nvPr>
            <p:ph type="pic" sz="quarter" idx="42" hasCustomPrompt="1"/>
          </p:nvPr>
        </p:nvSpPr>
        <p:spPr>
          <a:xfrm>
            <a:off x="6549002" y="3853061"/>
            <a:ext cx="1412049" cy="1147276"/>
          </a:xfrm>
          <a:prstGeom prst="rect">
            <a:avLst/>
          </a:prstGeom>
        </p:spPr>
        <p:txBody>
          <a:bodyPr/>
          <a:lstStyle>
            <a:lvl1pPr marL="0" indent="0" algn="ctr">
              <a:buNone/>
              <a:defRPr/>
            </a:lvl1pPr>
          </a:lstStyle>
          <a:p>
            <a:r>
              <a:rPr lang="en-US"/>
              <a:t>Click to add photo</a:t>
            </a:r>
          </a:p>
        </p:txBody>
      </p:sp>
      <p:sp>
        <p:nvSpPr>
          <p:cNvPr id="52" name="Text Placeholder 17">
            <a:extLst>
              <a:ext uri="{FF2B5EF4-FFF2-40B4-BE49-F238E27FC236}">
                <a16:creationId xmlns:a16="http://schemas.microsoft.com/office/drawing/2014/main" id="{B1AAC15F-0501-4CB6-BA46-F9C01D493E97}"/>
              </a:ext>
            </a:extLst>
          </p:cNvPr>
          <p:cNvSpPr>
            <a:spLocks noGrp="1"/>
          </p:cNvSpPr>
          <p:nvPr>
            <p:ph type="body" sz="quarter" idx="51" hasCustomPrompt="1"/>
          </p:nvPr>
        </p:nvSpPr>
        <p:spPr>
          <a:xfrm>
            <a:off x="6323796" y="500033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53" name="Text Placeholder 17">
            <a:extLst>
              <a:ext uri="{FF2B5EF4-FFF2-40B4-BE49-F238E27FC236}">
                <a16:creationId xmlns:a16="http://schemas.microsoft.com/office/drawing/2014/main" id="{2C0B84A3-071D-46B3-B912-276ED1F152E9}"/>
              </a:ext>
            </a:extLst>
          </p:cNvPr>
          <p:cNvSpPr>
            <a:spLocks noGrp="1"/>
          </p:cNvSpPr>
          <p:nvPr>
            <p:ph type="body" sz="quarter" idx="52" hasCustomPrompt="1"/>
          </p:nvPr>
        </p:nvSpPr>
        <p:spPr>
          <a:xfrm>
            <a:off x="6323796" y="547578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a:t>Click to add title</a:t>
            </a:r>
          </a:p>
        </p:txBody>
      </p:sp>
      <p:sp>
        <p:nvSpPr>
          <p:cNvPr id="46" name="Picture Placeholder 9">
            <a:extLst>
              <a:ext uri="{FF2B5EF4-FFF2-40B4-BE49-F238E27FC236}">
                <a16:creationId xmlns:a16="http://schemas.microsoft.com/office/drawing/2014/main" id="{447CE363-8048-45D8-BC95-4E89354EF492}"/>
              </a:ext>
            </a:extLst>
          </p:cNvPr>
          <p:cNvSpPr>
            <a:spLocks noGrp="1"/>
          </p:cNvSpPr>
          <p:nvPr>
            <p:ph type="pic" sz="quarter" idx="48" hasCustomPrompt="1"/>
          </p:nvPr>
        </p:nvSpPr>
        <p:spPr>
          <a:xfrm>
            <a:off x="9174860" y="3853061"/>
            <a:ext cx="1412049" cy="1147276"/>
          </a:xfrm>
          <a:prstGeom prst="rect">
            <a:avLst/>
          </a:prstGeom>
        </p:spPr>
        <p:txBody>
          <a:bodyPr/>
          <a:lstStyle>
            <a:lvl1pPr marL="0" indent="0" algn="ctr">
              <a:buNone/>
              <a:defRPr/>
            </a:lvl1pPr>
          </a:lstStyle>
          <a:p>
            <a:r>
              <a:rPr lang="en-US"/>
              <a:t>Click to add photo</a:t>
            </a:r>
          </a:p>
        </p:txBody>
      </p:sp>
      <p:sp>
        <p:nvSpPr>
          <p:cNvPr id="54" name="Text Placeholder 17">
            <a:extLst>
              <a:ext uri="{FF2B5EF4-FFF2-40B4-BE49-F238E27FC236}">
                <a16:creationId xmlns:a16="http://schemas.microsoft.com/office/drawing/2014/main" id="{EEB77DBC-08C4-4B28-9828-330891407619}"/>
              </a:ext>
            </a:extLst>
          </p:cNvPr>
          <p:cNvSpPr>
            <a:spLocks noGrp="1"/>
          </p:cNvSpPr>
          <p:nvPr>
            <p:ph type="body" sz="quarter" idx="53" hasCustomPrompt="1"/>
          </p:nvPr>
        </p:nvSpPr>
        <p:spPr>
          <a:xfrm>
            <a:off x="8846039" y="4999377"/>
            <a:ext cx="2069691" cy="476403"/>
          </a:xfrm>
          <a:prstGeom prst="rect">
            <a:avLst/>
          </a:prstGeom>
        </p:spPr>
        <p:txBody>
          <a:bodyPr anchor="b"/>
          <a:lstStyle>
            <a:lvl1pPr marL="0" indent="0" algn="ctr">
              <a:buNone/>
              <a:defRPr sz="1600" cap="all" spc="200" baseline="0">
                <a:solidFill>
                  <a:schemeClr val="bg1"/>
                </a:solidFill>
                <a:latin typeface="+mj-lt"/>
              </a:defRPr>
            </a:lvl1pPr>
          </a:lstStyle>
          <a:p>
            <a:pPr lvl="0"/>
            <a:r>
              <a:rPr lang="en-US"/>
              <a:t>Click to add name</a:t>
            </a:r>
          </a:p>
        </p:txBody>
      </p:sp>
      <p:sp>
        <p:nvSpPr>
          <p:cNvPr id="55" name="Text Placeholder 17">
            <a:extLst>
              <a:ext uri="{FF2B5EF4-FFF2-40B4-BE49-F238E27FC236}">
                <a16:creationId xmlns:a16="http://schemas.microsoft.com/office/drawing/2014/main" id="{C4D2FA18-AB3C-482C-AA57-12C2463265A6}"/>
              </a:ext>
            </a:extLst>
          </p:cNvPr>
          <p:cNvSpPr>
            <a:spLocks noGrp="1"/>
          </p:cNvSpPr>
          <p:nvPr>
            <p:ph type="body" sz="quarter" idx="54" hasCustomPrompt="1"/>
          </p:nvPr>
        </p:nvSpPr>
        <p:spPr>
          <a:xfrm>
            <a:off x="8846039" y="5474820"/>
            <a:ext cx="2069691" cy="556795"/>
          </a:xfrm>
          <a:prstGeom prst="rect">
            <a:avLst/>
          </a:prstGeom>
        </p:spPr>
        <p:txBody>
          <a:bodyPr/>
          <a:lstStyle>
            <a:lvl1pPr marL="0" indent="0" algn="ctr">
              <a:lnSpc>
                <a:spcPct val="100000"/>
              </a:lnSpc>
              <a:buNone/>
              <a:defRPr sz="1200" b="0" i="0" cap="none" spc="100" baseline="0">
                <a:solidFill>
                  <a:schemeClr val="bg1"/>
                </a:solidFill>
              </a:defRPr>
            </a:lvl1pPr>
          </a:lstStyle>
          <a:p>
            <a:pPr lvl="0"/>
            <a:r>
              <a:rPr lang="en-US"/>
              <a:t>Click to add title</a:t>
            </a:r>
          </a:p>
        </p:txBody>
      </p:sp>
      <p:sp>
        <p:nvSpPr>
          <p:cNvPr id="7" name="Slide Number Placeholder 6">
            <a:extLst>
              <a:ext uri="{FF2B5EF4-FFF2-40B4-BE49-F238E27FC236}">
                <a16:creationId xmlns:a16="http://schemas.microsoft.com/office/drawing/2014/main" id="{485FF793-7D5A-4D82-9EB0-6D4ED7DE952A}"/>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a:p>
        </p:txBody>
      </p:sp>
      <p:sp>
        <p:nvSpPr>
          <p:cNvPr id="6" name="Footer Placeholder 5">
            <a:extLst>
              <a:ext uri="{FF2B5EF4-FFF2-40B4-BE49-F238E27FC236}">
                <a16:creationId xmlns:a16="http://schemas.microsoft.com/office/drawing/2014/main" id="{489EE964-1EA4-4134-AB68-1D151221340E}"/>
              </a:ext>
            </a:extLst>
          </p:cNvPr>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5" name="Date Placeholder 4">
            <a:extLst>
              <a:ext uri="{FF2B5EF4-FFF2-40B4-BE49-F238E27FC236}">
                <a16:creationId xmlns:a16="http://schemas.microsoft.com/office/drawing/2014/main" id="{F8DAF8D0-8415-4A9D-B4F5-92650ECA219C}"/>
              </a:ext>
            </a:extLst>
          </p:cNvPr>
          <p:cNvSpPr>
            <a:spLocks noGrp="1"/>
          </p:cNvSpPr>
          <p:nvPr>
            <p:ph type="dt" sz="half" idx="10"/>
          </p:nvPr>
        </p:nvSpPr>
        <p:spPr/>
        <p:txBody>
          <a:bodyPr/>
          <a:lstStyle>
            <a:lvl1pPr>
              <a:defRPr>
                <a:solidFill>
                  <a:schemeClr val="bg1"/>
                </a:solidFill>
              </a:defRPr>
            </a:lvl1pPr>
          </a:lstStyle>
          <a:p>
            <a:r>
              <a:rPr lang="en-US"/>
              <a:t>20XX</a:t>
            </a:r>
          </a:p>
        </p:txBody>
      </p:sp>
    </p:spTree>
    <p:extLst>
      <p:ext uri="{BB962C8B-B14F-4D97-AF65-F5344CB8AC3E}">
        <p14:creationId xmlns:p14="http://schemas.microsoft.com/office/powerpoint/2010/main" val="2112780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242C545-ABF3-4111-9C70-0C513622F8E9}"/>
              </a:ext>
            </a:extLst>
          </p:cNvPr>
          <p:cNvSpPr>
            <a:spLocks noGrp="1"/>
          </p:cNvSpPr>
          <p:nvPr>
            <p:ph type="dt" sz="half" idx="2"/>
          </p:nvPr>
        </p:nvSpPr>
        <p:spPr>
          <a:xfrm>
            <a:off x="8952390" y="6356350"/>
            <a:ext cx="2743200" cy="365125"/>
          </a:xfrm>
          <a:prstGeom prst="rect">
            <a:avLst/>
          </a:prstGeom>
        </p:spPr>
        <p:txBody>
          <a:bodyPr vert="horz" lIns="91440" tIns="45720" rIns="91440" bIns="45720" rtlCol="0" anchor="ctr"/>
          <a:lstStyle>
            <a:lvl1pPr algn="r">
              <a:defRPr sz="1000" cap="all" spc="200" baseline="0">
                <a:solidFill>
                  <a:schemeClr val="tx1"/>
                </a:solidFill>
                <a:latin typeface="+mj-lt"/>
              </a:defRPr>
            </a:lvl1pPr>
          </a:lstStyle>
          <a:p>
            <a:r>
              <a:rPr lang="en-US"/>
              <a:t>20XX</a:t>
            </a:r>
          </a:p>
        </p:txBody>
      </p:sp>
      <p:sp>
        <p:nvSpPr>
          <p:cNvPr id="5" name="Footer Placeholder 4">
            <a:extLst>
              <a:ext uri="{FF2B5EF4-FFF2-40B4-BE49-F238E27FC236}">
                <a16:creationId xmlns:a16="http://schemas.microsoft.com/office/drawing/2014/main" id="{C2EA851B-24D4-40F7-88DA-C06AE17096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200" baseline="0">
                <a:solidFill>
                  <a:schemeClr val="tx1"/>
                </a:solidFill>
                <a:latin typeface="+mj-lt"/>
              </a:defRPr>
            </a:lvl1pPr>
          </a:lstStyle>
          <a:p>
            <a:r>
              <a:rPr lang="en-US"/>
              <a:t>Presentation Title</a:t>
            </a:r>
          </a:p>
        </p:txBody>
      </p:sp>
      <p:sp>
        <p:nvSpPr>
          <p:cNvPr id="6" name="Slide Number Placeholder 5">
            <a:extLst>
              <a:ext uri="{FF2B5EF4-FFF2-40B4-BE49-F238E27FC236}">
                <a16:creationId xmlns:a16="http://schemas.microsoft.com/office/drawing/2014/main" id="{2B107E50-40B2-4772-B85C-0CC91BEBC202}"/>
              </a:ext>
            </a:extLst>
          </p:cNvPr>
          <p:cNvSpPr>
            <a:spLocks noGrp="1"/>
          </p:cNvSpPr>
          <p:nvPr>
            <p:ph type="sldNum" sz="quarter" idx="4"/>
          </p:nvPr>
        </p:nvSpPr>
        <p:spPr>
          <a:xfrm>
            <a:off x="753862" y="6356350"/>
            <a:ext cx="2743200" cy="365125"/>
          </a:xfrm>
          <a:prstGeom prst="rect">
            <a:avLst/>
          </a:prstGeom>
        </p:spPr>
        <p:txBody>
          <a:bodyPr vert="horz" lIns="91440" tIns="45720" rIns="91440" bIns="45720" rtlCol="0" anchor="ctr"/>
          <a:lstStyle>
            <a:lvl1pPr algn="l">
              <a:defRPr sz="1000" b="0" spc="200" baseline="0">
                <a:solidFill>
                  <a:schemeClr val="tx1"/>
                </a:solidFill>
                <a:latin typeface="+mj-lt"/>
              </a:defRPr>
            </a:lvl1pPr>
          </a:lstStyle>
          <a:p>
            <a:fld id="{7A9E80BB-C0DF-4F1B-8821-E3FD53412EFF}" type="slidenum">
              <a:rPr lang="en-US" smtClean="0"/>
              <a:pPr/>
              <a:t>‹#›</a:t>
            </a:fld>
            <a:endParaRPr lang="en-US"/>
          </a:p>
        </p:txBody>
      </p:sp>
    </p:spTree>
    <p:extLst>
      <p:ext uri="{BB962C8B-B14F-4D97-AF65-F5344CB8AC3E}">
        <p14:creationId xmlns:p14="http://schemas.microsoft.com/office/powerpoint/2010/main" val="110049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412618521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432">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guide id="18" pos="72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a:p>
        </p:txBody>
      </p:sp>
    </p:spTree>
    <p:extLst>
      <p:ext uri="{BB962C8B-B14F-4D97-AF65-F5344CB8AC3E}">
        <p14:creationId xmlns:p14="http://schemas.microsoft.com/office/powerpoint/2010/main" val="361214825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8.xml"/><Relationship Id="rId5" Type="http://schemas.openxmlformats.org/officeDocument/2006/relationships/image" Target="../media/image35.jpe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9.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6.xml"/><Relationship Id="rId4" Type="http://schemas.openxmlformats.org/officeDocument/2006/relationships/image" Target="../media/image19.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7.png"/><Relationship Id="rId1" Type="http://schemas.openxmlformats.org/officeDocument/2006/relationships/slideLayout" Target="../slideLayouts/slideLayout16.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4.xml"/><Relationship Id="rId5" Type="http://schemas.openxmlformats.org/officeDocument/2006/relationships/image" Target="../media/image54.jpeg"/><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25.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image" Target="../media/image6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28.xml"/><Relationship Id="rId4" Type="http://schemas.openxmlformats.org/officeDocument/2006/relationships/hyperlink" Target="https://www.nbcnews.com/news/asian-america/minority-college-students-might-not-get-mental-health-help-despite-n992626"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openai.com/product#made-for-developers" TargetMode="External"/><Relationship Id="rId3" Type="http://schemas.openxmlformats.org/officeDocument/2006/relationships/hyperlink" Target="https://github.com/microsoft/autogen" TargetMode="External"/><Relationship Id="rId7" Type="http://schemas.openxmlformats.org/officeDocument/2006/relationships/hyperlink" Target="https://github.com/microsoft/DeepSpeed" TargetMode="External"/><Relationship Id="rId2" Type="http://schemas.openxmlformats.org/officeDocument/2006/relationships/image" Target="../media/image22.png"/><Relationship Id="rId1" Type="http://schemas.openxmlformats.org/officeDocument/2006/relationships/slideLayout" Target="../slideLayouts/slideLayout28.xml"/><Relationship Id="rId6" Type="http://schemas.openxmlformats.org/officeDocument/2006/relationships/hyperlink" Target="https://github.com/hpcaitech/ColossalAI" TargetMode="External"/><Relationship Id="rId5" Type="http://schemas.openxmlformats.org/officeDocument/2006/relationships/hyperlink" Target="https://github.com/eth-sri/lmql" TargetMode="External"/><Relationship Id="rId4" Type="http://schemas.openxmlformats.org/officeDocument/2006/relationships/hyperlink" Target="https://github.com/oobabooga/text-generation-webu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descr="Students in class">
            <a:extLst>
              <a:ext uri="{FF2B5EF4-FFF2-40B4-BE49-F238E27FC236}">
                <a16:creationId xmlns:a16="http://schemas.microsoft.com/office/drawing/2014/main" id="{3CD0F96C-C036-4A88-B85A-765408F6F20F}"/>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40000" contrast="-20000"/>
                    </a14:imgEffect>
                  </a14:imgLayer>
                </a14:imgProps>
              </a:ext>
            </a:extLst>
          </a:blip>
          <a:srcRect t="7808" b="7808"/>
          <a:stretch/>
        </p:blipFill>
        <p:spPr>
          <a:xfrm>
            <a:off x="0" y="0"/>
            <a:ext cx="12192000" cy="6858000"/>
          </a:xfrm>
          <a:prstGeom prst="rect">
            <a:avLst/>
          </a:prstGeom>
        </p:spPr>
      </p:pic>
      <p:sp>
        <p:nvSpPr>
          <p:cNvPr id="18" name="Title 17">
            <a:extLst>
              <a:ext uri="{FF2B5EF4-FFF2-40B4-BE49-F238E27FC236}">
                <a16:creationId xmlns:a16="http://schemas.microsoft.com/office/drawing/2014/main" id="{40701852-AE6C-4783-8DBD-B0CBAC1662D1}"/>
              </a:ext>
            </a:extLst>
          </p:cNvPr>
          <p:cNvSpPr>
            <a:spLocks noGrp="1"/>
          </p:cNvSpPr>
          <p:nvPr>
            <p:ph type="title"/>
          </p:nvPr>
        </p:nvSpPr>
        <p:spPr>
          <a:xfrm>
            <a:off x="0" y="0"/>
            <a:ext cx="5758075" cy="5391215"/>
          </a:xfrm>
        </p:spPr>
        <p:txBody>
          <a:bodyPr/>
          <a:lstStyle/>
          <a:p>
            <a:r>
              <a:rPr lang="en-US" noProof="0">
                <a:solidFill>
                  <a:srgbClr val="FFC000"/>
                </a:solidFill>
              </a:rPr>
              <a:t>Emma</a:t>
            </a:r>
            <a:r>
              <a:rPr lang="en-US" noProof="0"/>
              <a:t>  </a:t>
            </a:r>
            <a:br>
              <a:rPr lang="en-US" noProof="0"/>
            </a:br>
            <a:r>
              <a:rPr lang="en-US" sz="2800" noProof="0">
                <a:solidFill>
                  <a:srgbClr val="FFC000"/>
                </a:solidFill>
              </a:rPr>
              <a:t>E</a:t>
            </a:r>
            <a:r>
              <a:rPr lang="en-US" sz="2800" noProof="0"/>
              <a:t>nrollment </a:t>
            </a:r>
            <a:r>
              <a:rPr lang="en-US" sz="2800" noProof="0">
                <a:solidFill>
                  <a:srgbClr val="FFC000"/>
                </a:solidFill>
              </a:rPr>
              <a:t>m</a:t>
            </a:r>
            <a:r>
              <a:rPr lang="en-US" sz="2800" noProof="0"/>
              <a:t>odule </a:t>
            </a:r>
            <a:r>
              <a:rPr lang="en-US" sz="2800" noProof="0">
                <a:solidFill>
                  <a:srgbClr val="FFC000"/>
                </a:solidFill>
              </a:rPr>
              <a:t>m</a:t>
            </a:r>
            <a:r>
              <a:rPr lang="en-US" sz="2800" noProof="0"/>
              <a:t>anagement </a:t>
            </a:r>
            <a:r>
              <a:rPr lang="en-US" sz="2800" noProof="0">
                <a:solidFill>
                  <a:srgbClr val="FFC000"/>
                </a:solidFill>
              </a:rPr>
              <a:t>a</a:t>
            </a:r>
            <a:r>
              <a:rPr lang="en-US" sz="2800" noProof="0"/>
              <a:t>ssistant</a:t>
            </a:r>
            <a:endParaRPr lang="en-US"/>
          </a:p>
        </p:txBody>
      </p:sp>
      <p:sp>
        <p:nvSpPr>
          <p:cNvPr id="22" name="Text Placeholder 21">
            <a:extLst>
              <a:ext uri="{FF2B5EF4-FFF2-40B4-BE49-F238E27FC236}">
                <a16:creationId xmlns:a16="http://schemas.microsoft.com/office/drawing/2014/main" id="{749F6AF1-A89E-415F-93B2-6E9E72D0DD21}"/>
              </a:ext>
            </a:extLst>
          </p:cNvPr>
          <p:cNvSpPr>
            <a:spLocks noGrp="1"/>
          </p:cNvSpPr>
          <p:nvPr>
            <p:ph type="body" sz="quarter" idx="15"/>
          </p:nvPr>
        </p:nvSpPr>
        <p:spPr>
          <a:xfrm>
            <a:off x="1" y="5391215"/>
            <a:ext cx="5758074" cy="1466785"/>
          </a:xfrm>
        </p:spPr>
        <p:txBody>
          <a:bodyPr/>
          <a:lstStyle/>
          <a:p>
            <a:r>
              <a:rPr lang="en-US"/>
              <a:t>A smart chat bot assisting courses enrollment</a:t>
            </a:r>
          </a:p>
        </p:txBody>
      </p:sp>
      <p:pic>
        <p:nvPicPr>
          <p:cNvPr id="10" name="Graphic 9">
            <a:extLst>
              <a:ext uri="{FF2B5EF4-FFF2-40B4-BE49-F238E27FC236}">
                <a16:creationId xmlns:a16="http://schemas.microsoft.com/office/drawing/2014/main" id="{B224A1F6-21F4-4A67-8DDD-53AC739DF5B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2192"/>
            <a:ext cx="5981700" cy="6858000"/>
          </a:xfrm>
          <a:prstGeom prst="rect">
            <a:avLst/>
          </a:prstGeom>
        </p:spPr>
      </p:pic>
    </p:spTree>
    <p:extLst>
      <p:ext uri="{BB962C8B-B14F-4D97-AF65-F5344CB8AC3E}">
        <p14:creationId xmlns:p14="http://schemas.microsoft.com/office/powerpoint/2010/main" val="1713940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FFDFC4E2-C9DE-4F2E-A89C-715209C07046}"/>
              </a:ext>
            </a:extLst>
          </p:cNvPr>
          <p:cNvSpPr>
            <a:spLocks noGrp="1"/>
          </p:cNvSpPr>
          <p:nvPr>
            <p:ph type="title"/>
          </p:nvPr>
        </p:nvSpPr>
        <p:spPr>
          <a:xfrm>
            <a:off x="1107463" y="986268"/>
            <a:ext cx="2893813" cy="1034385"/>
          </a:xfrm>
        </p:spPr>
        <p:txBody>
          <a:bodyPr/>
          <a:lstStyle/>
          <a:p>
            <a:r>
              <a:rPr lang="en-US"/>
              <a:t>Introduction</a:t>
            </a:r>
          </a:p>
        </p:txBody>
      </p:sp>
      <p:sp>
        <p:nvSpPr>
          <p:cNvPr id="16" name="Text Placeholder 15">
            <a:extLst>
              <a:ext uri="{FF2B5EF4-FFF2-40B4-BE49-F238E27FC236}">
                <a16:creationId xmlns:a16="http://schemas.microsoft.com/office/drawing/2014/main" id="{56E7A249-5611-42FD-975D-23A8754CDE38}"/>
              </a:ext>
            </a:extLst>
          </p:cNvPr>
          <p:cNvSpPr>
            <a:spLocks noGrp="1"/>
          </p:cNvSpPr>
          <p:nvPr>
            <p:ph type="body" sz="quarter" idx="15"/>
          </p:nvPr>
        </p:nvSpPr>
        <p:spPr>
          <a:xfrm>
            <a:off x="4541407" y="699461"/>
            <a:ext cx="6547507" cy="1552015"/>
          </a:xfrm>
        </p:spPr>
        <p:txBody>
          <a:bodyPr/>
          <a:lstStyle/>
          <a:p>
            <a:r>
              <a:rPr lang="en-US"/>
              <a:t>At Contoso, we empower organizations to foster collaborative thinking to further drive workplace innovation. By closing the loop and leveraging agile frameworks, we help business grow organically and foster a consumer first mindset.​</a:t>
            </a:r>
          </a:p>
        </p:txBody>
      </p:sp>
      <p:pic>
        <p:nvPicPr>
          <p:cNvPr id="8" name="Picture Placeholder 7" descr="A black and white piano close up">
            <a:extLst>
              <a:ext uri="{FF2B5EF4-FFF2-40B4-BE49-F238E27FC236}">
                <a16:creationId xmlns:a16="http://schemas.microsoft.com/office/drawing/2014/main" id="{E9674C4A-15EC-49F9-9558-66BD79A9AFC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2993571"/>
            <a:ext cx="12192000" cy="3864429"/>
          </a:xfrm>
        </p:spPr>
      </p:pic>
      <p:sp>
        <p:nvSpPr>
          <p:cNvPr id="5" name="Slide Number Placeholder 4">
            <a:extLst>
              <a:ext uri="{FF2B5EF4-FFF2-40B4-BE49-F238E27FC236}">
                <a16:creationId xmlns:a16="http://schemas.microsoft.com/office/drawing/2014/main" id="{54C93D79-8EC5-46CD-AA16-7851250E7598}"/>
              </a:ext>
            </a:extLst>
          </p:cNvPr>
          <p:cNvSpPr>
            <a:spLocks noGrp="1"/>
          </p:cNvSpPr>
          <p:nvPr>
            <p:ph type="sldNum" sz="quarter" idx="12"/>
          </p:nvPr>
        </p:nvSpPr>
        <p:spPr>
          <a:xfrm>
            <a:off x="0" y="6356350"/>
            <a:ext cx="3497062" cy="501650"/>
          </a:xfrm>
        </p:spPr>
        <p:txBody>
          <a:bodyPr/>
          <a:lstStyle/>
          <a:p>
            <a:fld id="{7A9E80BB-C0DF-4F1B-8821-E3FD53412EFF}" type="slidenum">
              <a:rPr lang="en-US" smtClean="0"/>
              <a:pPr/>
              <a:t>10</a:t>
            </a:fld>
            <a:endParaRPr lang="en-US"/>
          </a:p>
        </p:txBody>
      </p:sp>
      <p:sp>
        <p:nvSpPr>
          <p:cNvPr id="4" name="Footer Placeholder 3">
            <a:extLst>
              <a:ext uri="{FF2B5EF4-FFF2-40B4-BE49-F238E27FC236}">
                <a16:creationId xmlns:a16="http://schemas.microsoft.com/office/drawing/2014/main" id="{D4BF3A7C-6F25-4CD0-85C5-EE1A21BCBFA4}"/>
              </a:ext>
            </a:extLst>
          </p:cNvPr>
          <p:cNvSpPr>
            <a:spLocks noGrp="1"/>
          </p:cNvSpPr>
          <p:nvPr>
            <p:ph type="ftr" sz="quarter" idx="11"/>
          </p:nvPr>
        </p:nvSpPr>
        <p:spPr>
          <a:xfrm>
            <a:off x="3497062" y="6356350"/>
            <a:ext cx="5197878" cy="501650"/>
          </a:xfrm>
        </p:spPr>
        <p:txBody>
          <a:bodyPr/>
          <a:lstStyle/>
          <a:p>
            <a:r>
              <a:rPr lang="en-US"/>
              <a:t>Presentation Title</a:t>
            </a:r>
          </a:p>
        </p:txBody>
      </p:sp>
      <p:sp>
        <p:nvSpPr>
          <p:cNvPr id="3" name="Date Placeholder 2">
            <a:extLst>
              <a:ext uri="{FF2B5EF4-FFF2-40B4-BE49-F238E27FC236}">
                <a16:creationId xmlns:a16="http://schemas.microsoft.com/office/drawing/2014/main" id="{E98DCB15-B29C-40F0-9B09-422989A48601}"/>
              </a:ext>
            </a:extLst>
          </p:cNvPr>
          <p:cNvSpPr>
            <a:spLocks noGrp="1"/>
          </p:cNvSpPr>
          <p:nvPr>
            <p:ph type="dt" sz="half" idx="10"/>
          </p:nvPr>
        </p:nvSpPr>
        <p:spPr>
          <a:xfrm>
            <a:off x="8694940" y="6356350"/>
            <a:ext cx="3497060" cy="501650"/>
          </a:xfrm>
        </p:spPr>
        <p:txBody>
          <a:bodyPr/>
          <a:lstStyle/>
          <a:p>
            <a:r>
              <a:rPr lang="en-US"/>
              <a:t>20XX</a:t>
            </a:r>
          </a:p>
        </p:txBody>
      </p:sp>
      <p:pic>
        <p:nvPicPr>
          <p:cNvPr id="9" name="Graphic 8">
            <a:extLst>
              <a:ext uri="{FF2B5EF4-FFF2-40B4-BE49-F238E27FC236}">
                <a16:creationId xmlns:a16="http://schemas.microsoft.com/office/drawing/2014/main" id="{D16FC2FA-E7D5-403B-BB1A-1AC8E2901086}"/>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0" y="2993570"/>
            <a:ext cx="12192000" cy="3864430"/>
          </a:xfrm>
          <a:prstGeom prst="rect">
            <a:avLst/>
          </a:prstGeom>
        </p:spPr>
      </p:pic>
      <p:pic>
        <p:nvPicPr>
          <p:cNvPr id="47" name="Graphic 46">
            <a:extLst>
              <a:ext uri="{FF2B5EF4-FFF2-40B4-BE49-F238E27FC236}">
                <a16:creationId xmlns:a16="http://schemas.microsoft.com/office/drawing/2014/main" id="{FEC87FBB-9057-4D42-BFB8-C20E962AB29D}"/>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0" y="2993570"/>
            <a:ext cx="12192000" cy="3362780"/>
          </a:xfrm>
          <a:prstGeom prst="rect">
            <a:avLst/>
          </a:prstGeom>
        </p:spPr>
      </p:pic>
    </p:spTree>
    <p:extLst>
      <p:ext uri="{BB962C8B-B14F-4D97-AF65-F5344CB8AC3E}">
        <p14:creationId xmlns:p14="http://schemas.microsoft.com/office/powerpoint/2010/main" val="766742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64296C7E-93C4-4BC6-9879-EA4FCBAEB4E1}"/>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p:spPr>
      </p:pic>
      <p:sp>
        <p:nvSpPr>
          <p:cNvPr id="12" name="Title 11">
            <a:extLst>
              <a:ext uri="{FF2B5EF4-FFF2-40B4-BE49-F238E27FC236}">
                <a16:creationId xmlns:a16="http://schemas.microsoft.com/office/drawing/2014/main" id="{0A365D2C-2AF4-4356-BA8C-0913B319071A}"/>
              </a:ext>
            </a:extLst>
          </p:cNvPr>
          <p:cNvSpPr>
            <a:spLocks noGrp="1"/>
          </p:cNvSpPr>
          <p:nvPr>
            <p:ph type="title"/>
          </p:nvPr>
        </p:nvSpPr>
        <p:spPr>
          <a:xfrm>
            <a:off x="8171176" y="0"/>
            <a:ext cx="4020824" cy="2300397"/>
          </a:xfrm>
        </p:spPr>
        <p:txBody>
          <a:bodyPr/>
          <a:lstStyle/>
          <a:p>
            <a:r>
              <a:rPr lang="en-US" noProof="0"/>
              <a:t>Primary goals</a:t>
            </a:r>
            <a:endParaRPr lang="en-US"/>
          </a:p>
        </p:txBody>
      </p:sp>
      <p:sp>
        <p:nvSpPr>
          <p:cNvPr id="21" name="Text Placeholder 20">
            <a:extLst>
              <a:ext uri="{FF2B5EF4-FFF2-40B4-BE49-F238E27FC236}">
                <a16:creationId xmlns:a16="http://schemas.microsoft.com/office/drawing/2014/main" id="{4DB887E2-88ED-403F-BA2A-36081EE10F0D}"/>
              </a:ext>
            </a:extLst>
          </p:cNvPr>
          <p:cNvSpPr>
            <a:spLocks noGrp="1"/>
          </p:cNvSpPr>
          <p:nvPr>
            <p:ph type="body" sz="quarter" idx="15"/>
          </p:nvPr>
        </p:nvSpPr>
        <p:spPr>
          <a:xfrm>
            <a:off x="8171176" y="2300396"/>
            <a:ext cx="4020824" cy="4557603"/>
          </a:xfrm>
        </p:spPr>
        <p:txBody>
          <a:bodyPr/>
          <a:lstStyle/>
          <a:p>
            <a:r>
              <a:rPr lang="en-US"/>
              <a:t>Annual Revenue Growth</a:t>
            </a:r>
          </a:p>
        </p:txBody>
      </p:sp>
      <p:sp>
        <p:nvSpPr>
          <p:cNvPr id="31" name="Picture Placeholder 6">
            <a:extLst>
              <a:ext uri="{FF2B5EF4-FFF2-40B4-BE49-F238E27FC236}">
                <a16:creationId xmlns:a16="http://schemas.microsoft.com/office/drawing/2014/main" id="{D6FF8AB6-8818-4C07-B454-6096C7ACAD65}"/>
              </a:ext>
            </a:extLst>
          </p:cNvPr>
          <p:cNvSpPr txBox="1">
            <a:spLocks/>
          </p:cNvSpPr>
          <p:nvPr/>
        </p:nvSpPr>
        <p:spPr>
          <a:xfrm>
            <a:off x="6096000" y="0"/>
            <a:ext cx="6096000" cy="342900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add photo</a:t>
            </a:r>
          </a:p>
        </p:txBody>
      </p:sp>
      <p:pic>
        <p:nvPicPr>
          <p:cNvPr id="30" name="Graphic 29">
            <a:extLst>
              <a:ext uri="{FF2B5EF4-FFF2-40B4-BE49-F238E27FC236}">
                <a16:creationId xmlns:a16="http://schemas.microsoft.com/office/drawing/2014/main" id="{FA004D3C-FBF8-40B2-B45E-0AE725F3634C}"/>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0" y="0"/>
            <a:ext cx="8171176" cy="6858000"/>
          </a:xfrm>
          <a:prstGeom prst="rect">
            <a:avLst/>
          </a:prstGeom>
        </p:spPr>
      </p:pic>
    </p:spTree>
    <p:extLst>
      <p:ext uri="{BB962C8B-B14F-4D97-AF65-F5344CB8AC3E}">
        <p14:creationId xmlns:p14="http://schemas.microsoft.com/office/powerpoint/2010/main" val="172013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2959FDF-4737-4BEB-9D35-6DB8A671E4D5}"/>
              </a:ext>
            </a:extLst>
          </p:cNvPr>
          <p:cNvSpPr>
            <a:spLocks noGrp="1"/>
          </p:cNvSpPr>
          <p:nvPr>
            <p:ph type="title"/>
          </p:nvPr>
        </p:nvSpPr>
        <p:spPr>
          <a:xfrm>
            <a:off x="735562" y="522081"/>
            <a:ext cx="10515600" cy="495300"/>
          </a:xfrm>
        </p:spPr>
        <p:txBody>
          <a:bodyPr/>
          <a:lstStyle/>
          <a:p>
            <a:r>
              <a:rPr lang="en-US" noProof="0"/>
              <a:t>Quarterly performance</a:t>
            </a:r>
            <a:endParaRPr lang="en-US"/>
          </a:p>
        </p:txBody>
      </p:sp>
      <p:graphicFrame>
        <p:nvGraphicFramePr>
          <p:cNvPr id="20" name="Content Placeholder 5">
            <a:extLst>
              <a:ext uri="{FF2B5EF4-FFF2-40B4-BE49-F238E27FC236}">
                <a16:creationId xmlns:a16="http://schemas.microsoft.com/office/drawing/2014/main" id="{2D0DBF2F-251F-4372-8C1D-8A20B42ADDF7}"/>
              </a:ext>
              <a:ext uri="{C183D7F6-B498-43B3-948B-1728B52AA6E4}">
                <adec:decorative xmlns:adec="http://schemas.microsoft.com/office/drawing/2017/decorative" val="1"/>
              </a:ext>
            </a:extLst>
          </p:cNvPr>
          <p:cNvGraphicFramePr>
            <a:graphicFrameLocks noGrp="1"/>
          </p:cNvGraphicFramePr>
          <p:nvPr>
            <p:ph sz="quarter" idx="15"/>
            <p:extLst>
              <p:ext uri="{D42A27DB-BD31-4B8C-83A1-F6EECF244321}">
                <p14:modId xmlns:p14="http://schemas.microsoft.com/office/powerpoint/2010/main" val="383078873"/>
              </p:ext>
            </p:extLst>
          </p:nvPr>
        </p:nvGraphicFramePr>
        <p:xfrm>
          <a:off x="754063" y="2025650"/>
          <a:ext cx="10580687" cy="4005263"/>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a:extLst>
              <a:ext uri="{FF2B5EF4-FFF2-40B4-BE49-F238E27FC236}">
                <a16:creationId xmlns:a16="http://schemas.microsoft.com/office/drawing/2014/main" id="{95A6F397-7374-4541-A1A2-828BE4A752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12</a:t>
            </a:fld>
            <a:endParaRPr lang="en-US"/>
          </a:p>
        </p:txBody>
      </p:sp>
      <p:sp>
        <p:nvSpPr>
          <p:cNvPr id="6" name="Footer Placeholder 5">
            <a:extLst>
              <a:ext uri="{FF2B5EF4-FFF2-40B4-BE49-F238E27FC236}">
                <a16:creationId xmlns:a16="http://schemas.microsoft.com/office/drawing/2014/main" id="{FA770F18-DF9C-4E9C-ACBC-82DD0209DA7E}"/>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5" name="Date Placeholder 4">
            <a:extLst>
              <a:ext uri="{FF2B5EF4-FFF2-40B4-BE49-F238E27FC236}">
                <a16:creationId xmlns:a16="http://schemas.microsoft.com/office/drawing/2014/main" id="{0A3C026D-1A11-4842-8D7D-85A1B8F9432D}"/>
              </a:ext>
            </a:extLst>
          </p:cNvPr>
          <p:cNvSpPr>
            <a:spLocks noGrp="1"/>
          </p:cNvSpPr>
          <p:nvPr>
            <p:ph type="dt" sz="half" idx="10"/>
          </p:nvPr>
        </p:nvSpPr>
        <p:spPr>
          <a:xfrm>
            <a:off x="8952390" y="6356350"/>
            <a:ext cx="2743200" cy="365125"/>
          </a:xfrm>
        </p:spPr>
        <p:txBody>
          <a:bodyPr/>
          <a:lstStyle/>
          <a:p>
            <a:r>
              <a:rPr lang="en-US"/>
              <a:t>20XX</a:t>
            </a:r>
          </a:p>
        </p:txBody>
      </p:sp>
    </p:spTree>
    <p:extLst>
      <p:ext uri="{BB962C8B-B14F-4D97-AF65-F5344CB8AC3E}">
        <p14:creationId xmlns:p14="http://schemas.microsoft.com/office/powerpoint/2010/main" val="29365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DE244DC-8B9E-4E7D-B4FF-FDF35DD44B1D}"/>
              </a:ext>
            </a:extLst>
          </p:cNvPr>
          <p:cNvSpPr>
            <a:spLocks noGrp="1"/>
          </p:cNvSpPr>
          <p:nvPr>
            <p:ph type="title"/>
          </p:nvPr>
        </p:nvSpPr>
        <p:spPr>
          <a:xfrm>
            <a:off x="763193" y="546310"/>
            <a:ext cx="7121174" cy="495301"/>
          </a:xfrm>
        </p:spPr>
        <p:txBody>
          <a:bodyPr/>
          <a:lstStyle/>
          <a:p>
            <a:r>
              <a:rPr lang="en-US" noProof="0"/>
              <a:t>Areas of growth</a:t>
            </a:r>
            <a:endParaRPr lang="en-US"/>
          </a:p>
        </p:txBody>
      </p:sp>
      <p:graphicFrame>
        <p:nvGraphicFramePr>
          <p:cNvPr id="26" name="Table 4">
            <a:extLst>
              <a:ext uri="{FF2B5EF4-FFF2-40B4-BE49-F238E27FC236}">
                <a16:creationId xmlns:a16="http://schemas.microsoft.com/office/drawing/2014/main" id="{BA4A45FE-A868-4C85-887C-6277B7C957BF}"/>
              </a:ext>
            </a:extLst>
          </p:cNvPr>
          <p:cNvGraphicFramePr>
            <a:graphicFrameLocks noGrp="1"/>
          </p:cNvGraphicFramePr>
          <p:nvPr>
            <p:ph sz="quarter" idx="15"/>
            <p:extLst>
              <p:ext uri="{D42A27DB-BD31-4B8C-83A1-F6EECF244321}">
                <p14:modId xmlns:p14="http://schemas.microsoft.com/office/powerpoint/2010/main" val="2920265920"/>
              </p:ext>
            </p:extLst>
          </p:nvPr>
        </p:nvGraphicFramePr>
        <p:xfrm>
          <a:off x="847725" y="1528763"/>
          <a:ext cx="6449426" cy="4128733"/>
        </p:xfrm>
        <a:graphic>
          <a:graphicData uri="http://schemas.openxmlformats.org/drawingml/2006/table">
            <a:tbl>
              <a:tblPr firstRow="1" bandRow="1">
                <a:tableStyleId>{B301B821-A1FF-4177-AEE7-76D212191A09}</a:tableStyleId>
              </a:tblPr>
              <a:tblGrid>
                <a:gridCol w="930792">
                  <a:extLst>
                    <a:ext uri="{9D8B030D-6E8A-4147-A177-3AD203B41FA5}">
                      <a16:colId xmlns:a16="http://schemas.microsoft.com/office/drawing/2014/main" val="1689330750"/>
                    </a:ext>
                  </a:extLst>
                </a:gridCol>
                <a:gridCol w="1182757">
                  <a:extLst>
                    <a:ext uri="{9D8B030D-6E8A-4147-A177-3AD203B41FA5}">
                      <a16:colId xmlns:a16="http://schemas.microsoft.com/office/drawing/2014/main" val="2660631934"/>
                    </a:ext>
                  </a:extLst>
                </a:gridCol>
                <a:gridCol w="1441174">
                  <a:extLst>
                    <a:ext uri="{9D8B030D-6E8A-4147-A177-3AD203B41FA5}">
                      <a16:colId xmlns:a16="http://schemas.microsoft.com/office/drawing/2014/main" val="3909717689"/>
                    </a:ext>
                  </a:extLst>
                </a:gridCol>
                <a:gridCol w="1053548">
                  <a:extLst>
                    <a:ext uri="{9D8B030D-6E8A-4147-A177-3AD203B41FA5}">
                      <a16:colId xmlns:a16="http://schemas.microsoft.com/office/drawing/2014/main" val="1603189107"/>
                    </a:ext>
                  </a:extLst>
                </a:gridCol>
                <a:gridCol w="1841155">
                  <a:extLst>
                    <a:ext uri="{9D8B030D-6E8A-4147-A177-3AD203B41FA5}">
                      <a16:colId xmlns:a16="http://schemas.microsoft.com/office/drawing/2014/main" val="2755691855"/>
                    </a:ext>
                  </a:extLst>
                </a:gridCol>
              </a:tblGrid>
              <a:tr h="959757">
                <a:tc>
                  <a:txBody>
                    <a:bodyPr/>
                    <a:lstStyle/>
                    <a:p>
                      <a:pPr algn="ctr"/>
                      <a:endParaRPr lang="en-US" sz="1600"/>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600" b="0" cap="all" spc="100" baseline="0">
                          <a:latin typeface="+mj-lt"/>
                        </a:rPr>
                        <a:t>B2B</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lnSpc>
                          <a:spcPct val="125000"/>
                        </a:lnSpc>
                      </a:pPr>
                      <a:r>
                        <a:rPr lang="en-US" sz="1600" b="0" cap="all" spc="100" baseline="0">
                          <a:latin typeface="+mj-lt"/>
                        </a:rPr>
                        <a:t>Supply chain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600" b="0" cap="all" spc="100" baseline="0">
                          <a:latin typeface="+mj-lt"/>
                        </a:rPr>
                        <a:t>ROI</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600" b="0" cap="all" spc="100" baseline="0">
                          <a:latin typeface="+mj-lt"/>
                        </a:rPr>
                        <a:t>E-commerce</a:t>
                      </a: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9928716"/>
                  </a:ext>
                </a:extLst>
              </a:tr>
              <a:tr h="792244">
                <a:tc>
                  <a:txBody>
                    <a:bodyPr/>
                    <a:lstStyle/>
                    <a:p>
                      <a:pPr algn="ctr"/>
                      <a:r>
                        <a:rPr lang="en-US" sz="1600" cap="all" baseline="0">
                          <a:solidFill>
                            <a:schemeClr val="tx2">
                              <a:lumMod val="75000"/>
                            </a:schemeClr>
                          </a:solidFill>
                          <a:latin typeface="+mj-lt"/>
                        </a:rPr>
                        <a:t>Q1</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4.5</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2.3</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1.7</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5.0</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0208656"/>
                  </a:ext>
                </a:extLst>
              </a:tr>
              <a:tr h="792244">
                <a:tc>
                  <a:txBody>
                    <a:bodyPr/>
                    <a:lstStyle/>
                    <a:p>
                      <a:pPr algn="ctr"/>
                      <a:r>
                        <a:rPr lang="en-US" sz="1600" cap="all" baseline="0">
                          <a:solidFill>
                            <a:schemeClr val="tx2">
                              <a:lumMod val="75000"/>
                            </a:schemeClr>
                          </a:solidFill>
                          <a:latin typeface="+mj-lt"/>
                        </a:rPr>
                        <a:t>Q2</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3.2</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5.1</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4.4</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3.0</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34243071"/>
                  </a:ext>
                </a:extLst>
              </a:tr>
              <a:tr h="792244">
                <a:tc>
                  <a:txBody>
                    <a:bodyPr/>
                    <a:lstStyle/>
                    <a:p>
                      <a:pPr algn="ctr"/>
                      <a:r>
                        <a:rPr lang="en-US" sz="1600" cap="all" baseline="0">
                          <a:solidFill>
                            <a:schemeClr val="tx2">
                              <a:lumMod val="75000"/>
                            </a:schemeClr>
                          </a:solidFill>
                          <a:latin typeface="+mj-lt"/>
                        </a:rPr>
                        <a:t>Q3</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2.1</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1.7</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2.5</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2.8</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5808797"/>
                  </a:ext>
                </a:extLst>
              </a:tr>
              <a:tr h="792244">
                <a:tc>
                  <a:txBody>
                    <a:bodyPr/>
                    <a:lstStyle/>
                    <a:p>
                      <a:pPr algn="ctr"/>
                      <a:r>
                        <a:rPr lang="en-US" sz="1600" cap="all" baseline="0">
                          <a:solidFill>
                            <a:schemeClr val="tx2">
                              <a:lumMod val="75000"/>
                            </a:schemeClr>
                          </a:solidFill>
                          <a:latin typeface="+mj-lt"/>
                        </a:rPr>
                        <a:t>Q4</a:t>
                      </a:r>
                    </a:p>
                  </a:txBody>
                  <a:tcPr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4.5</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2.2</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1.7</a:t>
                      </a:r>
                    </a:p>
                  </a:txBody>
                  <a:tcPr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a:solidFill>
                            <a:schemeClr val="tx2">
                              <a:lumMod val="75000"/>
                            </a:schemeClr>
                          </a:solidFill>
                        </a:rPr>
                        <a:t>7.0</a:t>
                      </a:r>
                    </a:p>
                  </a:txBody>
                  <a:tcPr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0950325"/>
                  </a:ext>
                </a:extLst>
              </a:tr>
            </a:tbl>
          </a:graphicData>
        </a:graphic>
      </p:graphicFrame>
      <p:sp>
        <p:nvSpPr>
          <p:cNvPr id="4" name="Slide Number Placeholder 3">
            <a:extLst>
              <a:ext uri="{FF2B5EF4-FFF2-40B4-BE49-F238E27FC236}">
                <a16:creationId xmlns:a16="http://schemas.microsoft.com/office/drawing/2014/main" id="{3CC5D0B6-77C2-4F55-BD1D-6E4B255F633D}"/>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13</a:t>
            </a:fld>
            <a:endParaRPr lang="en-US"/>
          </a:p>
        </p:txBody>
      </p:sp>
      <p:sp>
        <p:nvSpPr>
          <p:cNvPr id="3" name="Footer Placeholder 2">
            <a:extLst>
              <a:ext uri="{FF2B5EF4-FFF2-40B4-BE49-F238E27FC236}">
                <a16:creationId xmlns:a16="http://schemas.microsoft.com/office/drawing/2014/main" id="{A2BD61EE-1013-46B0-9F60-955DB3B324AC}"/>
              </a:ext>
            </a:extLst>
          </p:cNvPr>
          <p:cNvSpPr>
            <a:spLocks noGrp="1"/>
          </p:cNvSpPr>
          <p:nvPr>
            <p:ph type="ftr" sz="quarter" idx="11"/>
          </p:nvPr>
        </p:nvSpPr>
        <p:spPr>
          <a:xfrm>
            <a:off x="4038600" y="6356350"/>
            <a:ext cx="4114800" cy="365125"/>
          </a:xfrm>
        </p:spPr>
        <p:txBody>
          <a:bodyPr/>
          <a:lstStyle/>
          <a:p>
            <a:r>
              <a:rPr lang="en-US"/>
              <a:t>Presentation Title</a:t>
            </a:r>
          </a:p>
        </p:txBody>
      </p:sp>
      <p:pic>
        <p:nvPicPr>
          <p:cNvPr id="25" name="Picture Placeholder 24" descr="A close up of a piano keys">
            <a:extLst>
              <a:ext uri="{FF2B5EF4-FFF2-40B4-BE49-F238E27FC236}">
                <a16:creationId xmlns:a16="http://schemas.microsoft.com/office/drawing/2014/main" id="{0C86ED0F-C10D-48DF-A586-0050618B1C9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8153398" y="0"/>
            <a:ext cx="4038602" cy="6858000"/>
          </a:xfrm>
        </p:spPr>
      </p:pic>
      <p:sp>
        <p:nvSpPr>
          <p:cNvPr id="2" name="Date Placeholder 1">
            <a:extLst>
              <a:ext uri="{FF2B5EF4-FFF2-40B4-BE49-F238E27FC236}">
                <a16:creationId xmlns:a16="http://schemas.microsoft.com/office/drawing/2014/main" id="{A6B18005-3523-456B-9332-E3794DB6108B}"/>
              </a:ext>
            </a:extLst>
          </p:cNvPr>
          <p:cNvSpPr>
            <a:spLocks noGrp="1"/>
          </p:cNvSpPr>
          <p:nvPr>
            <p:ph type="dt" sz="half" idx="10"/>
          </p:nvPr>
        </p:nvSpPr>
        <p:spPr>
          <a:xfrm>
            <a:off x="8952390" y="6356350"/>
            <a:ext cx="2743200" cy="365125"/>
          </a:xfrm>
        </p:spPr>
        <p:txBody>
          <a:bodyPr/>
          <a:lstStyle/>
          <a:p>
            <a:r>
              <a:rPr lang="en-US"/>
              <a:t>20XX</a:t>
            </a:r>
          </a:p>
        </p:txBody>
      </p:sp>
      <p:pic>
        <p:nvPicPr>
          <p:cNvPr id="5" name="Graphic 4">
            <a:extLst>
              <a:ext uri="{FF2B5EF4-FFF2-40B4-BE49-F238E27FC236}">
                <a16:creationId xmlns:a16="http://schemas.microsoft.com/office/drawing/2014/main" id="{89F4E802-6616-4662-937B-2F06B7104A9E}"/>
              </a:ext>
              <a:ext uri="{C183D7F6-B498-43B3-948B-1728B52AA6E4}">
                <adec:decorative xmlns:adec="http://schemas.microsoft.com/office/drawing/2017/decorative" val="1"/>
              </a:ext>
            </a:extLst>
          </p:cNvPr>
          <p:cNvPicPr>
            <a:picLocks noChangeAspect="1"/>
          </p:cNvPicPr>
          <p:nvPr/>
        </p:nvPicPr>
        <p:blipFill>
          <a:blip r:embed="rId4">
            <a:alphaModFix amt="54000"/>
            <a:extLst>
              <a:ext uri="{96DAC541-7B7A-43D3-8B79-37D633B846F1}">
                <asvg:svgBlip xmlns:asvg="http://schemas.microsoft.com/office/drawing/2016/SVG/main" r:embed="rId5"/>
              </a:ext>
            </a:extLst>
          </a:blip>
          <a:stretch>
            <a:fillRect/>
          </a:stretch>
        </p:blipFill>
        <p:spPr>
          <a:xfrm>
            <a:off x="8153108" y="0"/>
            <a:ext cx="4038892" cy="6858000"/>
          </a:xfrm>
          <a:prstGeom prst="rect">
            <a:avLst/>
          </a:prstGeom>
        </p:spPr>
      </p:pic>
    </p:spTree>
    <p:extLst>
      <p:ext uri="{BB962C8B-B14F-4D97-AF65-F5344CB8AC3E}">
        <p14:creationId xmlns:p14="http://schemas.microsoft.com/office/powerpoint/2010/main" val="118145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Placeholder 7" descr="A microphone on a stand">
            <a:extLst>
              <a:ext uri="{FF2B5EF4-FFF2-40B4-BE49-F238E27FC236}">
                <a16:creationId xmlns:a16="http://schemas.microsoft.com/office/drawing/2014/main" id="{ED3D65D2-9DE9-4232-8700-901200E7178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7529" b="7529"/>
          <a:stretch/>
        </p:blipFill>
        <p:spPr>
          <a:xfrm>
            <a:off x="0" y="0"/>
            <a:ext cx="12192000" cy="6858000"/>
          </a:xfrm>
        </p:spPr>
      </p:pic>
      <p:sp>
        <p:nvSpPr>
          <p:cNvPr id="19" name="Title 18">
            <a:extLst>
              <a:ext uri="{FF2B5EF4-FFF2-40B4-BE49-F238E27FC236}">
                <a16:creationId xmlns:a16="http://schemas.microsoft.com/office/drawing/2014/main" id="{31EBF600-1098-4A50-AF3D-91E026D36015}"/>
              </a:ext>
            </a:extLst>
          </p:cNvPr>
          <p:cNvSpPr>
            <a:spLocks noGrp="1"/>
          </p:cNvSpPr>
          <p:nvPr>
            <p:ph type="title"/>
          </p:nvPr>
        </p:nvSpPr>
        <p:spPr>
          <a:xfrm>
            <a:off x="0" y="0"/>
            <a:ext cx="5970123" cy="4684719"/>
          </a:xfrm>
        </p:spPr>
        <p:txBody>
          <a:bodyPr/>
          <a:lstStyle/>
          <a:p>
            <a:r>
              <a:rPr lang="en-US" noProof="0"/>
              <a:t>Business opportunities are like buses. There's always another one coming.​</a:t>
            </a:r>
            <a:endParaRPr lang="en-US"/>
          </a:p>
        </p:txBody>
      </p:sp>
      <p:sp>
        <p:nvSpPr>
          <p:cNvPr id="30" name="Text Placeholder 29">
            <a:extLst>
              <a:ext uri="{FF2B5EF4-FFF2-40B4-BE49-F238E27FC236}">
                <a16:creationId xmlns:a16="http://schemas.microsoft.com/office/drawing/2014/main" id="{CFA71AD6-2CA1-4664-ABEF-DBF332EE45B8}"/>
              </a:ext>
            </a:extLst>
          </p:cNvPr>
          <p:cNvSpPr>
            <a:spLocks noGrp="1"/>
          </p:cNvSpPr>
          <p:nvPr>
            <p:ph type="body" sz="quarter" idx="15"/>
          </p:nvPr>
        </p:nvSpPr>
        <p:spPr>
          <a:xfrm>
            <a:off x="0" y="4684719"/>
            <a:ext cx="5970123" cy="2173281"/>
          </a:xfrm>
        </p:spPr>
        <p:txBody>
          <a:bodyPr/>
          <a:lstStyle/>
          <a:p>
            <a:r>
              <a:rPr lang="en-US"/>
              <a:t>Richard Branson</a:t>
            </a:r>
          </a:p>
        </p:txBody>
      </p:sp>
      <p:sp>
        <p:nvSpPr>
          <p:cNvPr id="4" name="Slide Number Placeholder 3">
            <a:extLst>
              <a:ext uri="{FF2B5EF4-FFF2-40B4-BE49-F238E27FC236}">
                <a16:creationId xmlns:a16="http://schemas.microsoft.com/office/drawing/2014/main" id="{92D583E7-034B-4949-8B1B-89B6E90E10AD}"/>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14</a:t>
            </a:fld>
            <a:endParaRPr lang="en-US"/>
          </a:p>
        </p:txBody>
      </p:sp>
      <p:sp>
        <p:nvSpPr>
          <p:cNvPr id="3" name="Footer Placeholder 2">
            <a:extLst>
              <a:ext uri="{FF2B5EF4-FFF2-40B4-BE49-F238E27FC236}">
                <a16:creationId xmlns:a16="http://schemas.microsoft.com/office/drawing/2014/main" id="{E09D3D4E-0011-469E-AA24-739408B704C3}"/>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 name="Date Placeholder 1">
            <a:extLst>
              <a:ext uri="{FF2B5EF4-FFF2-40B4-BE49-F238E27FC236}">
                <a16:creationId xmlns:a16="http://schemas.microsoft.com/office/drawing/2014/main" id="{84C5D76D-D9F6-4527-93DB-59169776D885}"/>
              </a:ext>
            </a:extLst>
          </p:cNvPr>
          <p:cNvSpPr>
            <a:spLocks noGrp="1"/>
          </p:cNvSpPr>
          <p:nvPr>
            <p:ph type="dt" sz="half" idx="10"/>
          </p:nvPr>
        </p:nvSpPr>
        <p:spPr>
          <a:xfrm>
            <a:off x="8952390" y="6356350"/>
            <a:ext cx="2743200" cy="365125"/>
          </a:xfrm>
        </p:spPr>
        <p:txBody>
          <a:bodyPr/>
          <a:lstStyle/>
          <a:p>
            <a:r>
              <a:rPr lang="en-US"/>
              <a:t>20XX</a:t>
            </a:r>
          </a:p>
        </p:txBody>
      </p:sp>
      <p:sp>
        <p:nvSpPr>
          <p:cNvPr id="21" name="Graphic 19">
            <a:extLst>
              <a:ext uri="{FF2B5EF4-FFF2-40B4-BE49-F238E27FC236}">
                <a16:creationId xmlns:a16="http://schemas.microsoft.com/office/drawing/2014/main" id="{ADED2ED2-D5D8-4799-AA3B-2CD98F0118E7}"/>
              </a:ext>
              <a:ext uri="{C183D7F6-B498-43B3-948B-1728B52AA6E4}">
                <adec:decorative xmlns:adec="http://schemas.microsoft.com/office/drawing/2017/decorative" val="1"/>
              </a:ext>
            </a:extLst>
          </p:cNvPr>
          <p:cNvSpPr/>
          <p:nvPr/>
        </p:nvSpPr>
        <p:spPr>
          <a:xfrm>
            <a:off x="1587062" y="1"/>
            <a:ext cx="10604938" cy="6858000"/>
          </a:xfrm>
          <a:custGeom>
            <a:avLst/>
            <a:gdLst>
              <a:gd name="connsiteX0" fmla="*/ 8623173 w 8623173"/>
              <a:gd name="connsiteY0" fmla="*/ 1435608 h 5138737"/>
              <a:gd name="connsiteX1" fmla="*/ 5890641 w 8623173"/>
              <a:gd name="connsiteY1" fmla="*/ 0 h 5138737"/>
              <a:gd name="connsiteX2" fmla="*/ 0 w 8623173"/>
              <a:gd name="connsiteY2" fmla="*/ 0 h 5138737"/>
              <a:gd name="connsiteX3" fmla="*/ 5300091 w 8623173"/>
              <a:gd name="connsiteY3" fmla="*/ 2752535 h 5138737"/>
              <a:gd name="connsiteX4" fmla="*/ 659797 w 8623173"/>
              <a:gd name="connsiteY4" fmla="*/ 5138738 h 5138737"/>
              <a:gd name="connsiteX5" fmla="*/ 6609683 w 8623173"/>
              <a:gd name="connsiteY5" fmla="*/ 5138738 h 5138737"/>
              <a:gd name="connsiteX6" fmla="*/ 8623173 w 8623173"/>
              <a:gd name="connsiteY6" fmla="*/ 4083177 h 513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3173" h="5138737">
                <a:moveTo>
                  <a:pt x="8623173" y="1435608"/>
                </a:moveTo>
                <a:lnTo>
                  <a:pt x="5890641" y="0"/>
                </a:lnTo>
                <a:lnTo>
                  <a:pt x="0" y="0"/>
                </a:lnTo>
                <a:lnTo>
                  <a:pt x="5300091" y="2752535"/>
                </a:lnTo>
                <a:lnTo>
                  <a:pt x="659797" y="5138738"/>
                </a:lnTo>
                <a:lnTo>
                  <a:pt x="6609683" y="5138738"/>
                </a:lnTo>
                <a:lnTo>
                  <a:pt x="8623173" y="4083177"/>
                </a:lnTo>
                <a:close/>
              </a:path>
            </a:pathLst>
          </a:custGeom>
          <a:solidFill>
            <a:schemeClr val="accent2">
              <a:alpha val="1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55828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 name="Title 115">
            <a:extLst>
              <a:ext uri="{FF2B5EF4-FFF2-40B4-BE49-F238E27FC236}">
                <a16:creationId xmlns:a16="http://schemas.microsoft.com/office/drawing/2014/main" id="{0E21B6C9-B13E-4630-B3E3-696DE284DDC7}"/>
              </a:ext>
            </a:extLst>
          </p:cNvPr>
          <p:cNvSpPr>
            <a:spLocks noGrp="1"/>
          </p:cNvSpPr>
          <p:nvPr>
            <p:ph type="title"/>
          </p:nvPr>
        </p:nvSpPr>
        <p:spPr>
          <a:xfrm>
            <a:off x="753862" y="524565"/>
            <a:ext cx="10941728" cy="576447"/>
          </a:xfrm>
        </p:spPr>
        <p:txBody>
          <a:bodyPr/>
          <a:lstStyle/>
          <a:p>
            <a:r>
              <a:rPr lang="en-US"/>
              <a:t>Meet the team</a:t>
            </a:r>
          </a:p>
        </p:txBody>
      </p:sp>
      <p:pic>
        <p:nvPicPr>
          <p:cNvPr id="25" name="Picture Placeholder 24" descr="Team member headshot">
            <a:extLst>
              <a:ext uri="{FF2B5EF4-FFF2-40B4-BE49-F238E27FC236}">
                <a16:creationId xmlns:a16="http://schemas.microsoft.com/office/drawing/2014/main" id="{F35EA76C-D533-4B0A-9764-B033BCE0988D}"/>
              </a:ext>
            </a:extLst>
          </p:cNvPr>
          <p:cNvPicPr>
            <a:picLocks noGrp="1" noChangeAspect="1"/>
          </p:cNvPicPr>
          <p:nvPr>
            <p:ph type="pic" sz="quarter" idx="23"/>
          </p:nvPr>
        </p:nvPicPr>
        <p:blipFill rotWithShape="1">
          <a:blip r:embed="rId2" cstate="screen">
            <a:extLst>
              <a:ext uri="{28A0092B-C50C-407E-A947-70E740481C1C}">
                <a14:useLocalDpi xmlns:a14="http://schemas.microsoft.com/office/drawing/2010/main" val="0"/>
              </a:ext>
            </a:extLst>
          </a:blip>
          <a:srcRect/>
          <a:stretch/>
        </p:blipFill>
        <p:spPr>
          <a:xfrm>
            <a:off x="944172" y="2121764"/>
            <a:ext cx="2357652" cy="2002576"/>
          </a:xfrm>
        </p:spPr>
      </p:pic>
      <p:sp>
        <p:nvSpPr>
          <p:cNvPr id="29" name="Text Placeholder 28">
            <a:extLst>
              <a:ext uri="{FF2B5EF4-FFF2-40B4-BE49-F238E27FC236}">
                <a16:creationId xmlns:a16="http://schemas.microsoft.com/office/drawing/2014/main" id="{5851D7AC-393C-46B8-AFDE-8528D616B0F9}"/>
              </a:ext>
            </a:extLst>
          </p:cNvPr>
          <p:cNvSpPr>
            <a:spLocks noGrp="1"/>
          </p:cNvSpPr>
          <p:nvPr>
            <p:ph type="body" sz="quarter" idx="24"/>
          </p:nvPr>
        </p:nvSpPr>
        <p:spPr>
          <a:xfrm>
            <a:off x="944170" y="4124337"/>
            <a:ext cx="2357652" cy="475149"/>
          </a:xfrm>
        </p:spPr>
        <p:txBody>
          <a:bodyPr/>
          <a:lstStyle/>
          <a:p>
            <a:r>
              <a:rPr lang="en-US"/>
              <a:t>Takuma Hayashi​</a:t>
            </a:r>
          </a:p>
        </p:txBody>
      </p:sp>
      <p:sp>
        <p:nvSpPr>
          <p:cNvPr id="30" name="Text Placeholder 29">
            <a:extLst>
              <a:ext uri="{FF2B5EF4-FFF2-40B4-BE49-F238E27FC236}">
                <a16:creationId xmlns:a16="http://schemas.microsoft.com/office/drawing/2014/main" id="{9BF25EEC-C9FE-4770-AC5B-005A78638AD6}"/>
              </a:ext>
            </a:extLst>
          </p:cNvPr>
          <p:cNvSpPr>
            <a:spLocks noGrp="1"/>
          </p:cNvSpPr>
          <p:nvPr>
            <p:ph type="body" sz="quarter" idx="25"/>
          </p:nvPr>
        </p:nvSpPr>
        <p:spPr>
          <a:xfrm>
            <a:off x="944170" y="4599485"/>
            <a:ext cx="2357652" cy="475147"/>
          </a:xfrm>
        </p:spPr>
        <p:txBody>
          <a:bodyPr/>
          <a:lstStyle/>
          <a:p>
            <a:r>
              <a:rPr lang="en-US"/>
              <a:t>President</a:t>
            </a:r>
          </a:p>
        </p:txBody>
      </p:sp>
      <p:pic>
        <p:nvPicPr>
          <p:cNvPr id="31" name="Picture Placeholder 30" descr="Team member headshot">
            <a:extLst>
              <a:ext uri="{FF2B5EF4-FFF2-40B4-BE49-F238E27FC236}">
                <a16:creationId xmlns:a16="http://schemas.microsoft.com/office/drawing/2014/main" id="{321792FD-577A-4202-9436-69E0EE2D30D8}"/>
              </a:ext>
            </a:extLst>
          </p:cNvPr>
          <p:cNvPicPr>
            <a:picLocks noGrp="1" noChangeAspect="1"/>
          </p:cNvPicPr>
          <p:nvPr>
            <p:ph type="pic" sz="quarter" idx="26"/>
          </p:nvPr>
        </p:nvPicPr>
        <p:blipFill rotWithShape="1">
          <a:blip r:embed="rId3" cstate="screen">
            <a:extLst>
              <a:ext uri="{28A0092B-C50C-407E-A947-70E740481C1C}">
                <a14:useLocalDpi xmlns:a14="http://schemas.microsoft.com/office/drawing/2010/main" val="0"/>
              </a:ext>
            </a:extLst>
          </a:blip>
          <a:srcRect/>
          <a:stretch/>
        </p:blipFill>
        <p:spPr>
          <a:xfrm>
            <a:off x="3582316" y="2121764"/>
            <a:ext cx="2357652" cy="2002576"/>
          </a:xfrm>
        </p:spPr>
      </p:pic>
      <p:sp>
        <p:nvSpPr>
          <p:cNvPr id="32" name="Text Placeholder 31">
            <a:extLst>
              <a:ext uri="{FF2B5EF4-FFF2-40B4-BE49-F238E27FC236}">
                <a16:creationId xmlns:a16="http://schemas.microsoft.com/office/drawing/2014/main" id="{73F0F196-3E9E-46C2-88BB-0C30FEFD56E7}"/>
              </a:ext>
            </a:extLst>
          </p:cNvPr>
          <p:cNvSpPr>
            <a:spLocks noGrp="1"/>
          </p:cNvSpPr>
          <p:nvPr>
            <p:ph type="body" sz="quarter" idx="27"/>
          </p:nvPr>
        </p:nvSpPr>
        <p:spPr>
          <a:xfrm>
            <a:off x="3582314" y="4124337"/>
            <a:ext cx="2357652" cy="475149"/>
          </a:xfrm>
        </p:spPr>
        <p:txBody>
          <a:bodyPr/>
          <a:lstStyle/>
          <a:p>
            <a:r>
              <a:rPr lang="en-US"/>
              <a:t>Mirjam Nilsson​</a:t>
            </a:r>
          </a:p>
        </p:txBody>
      </p:sp>
      <p:sp>
        <p:nvSpPr>
          <p:cNvPr id="33" name="Text Placeholder 32">
            <a:extLst>
              <a:ext uri="{FF2B5EF4-FFF2-40B4-BE49-F238E27FC236}">
                <a16:creationId xmlns:a16="http://schemas.microsoft.com/office/drawing/2014/main" id="{4026F844-E21F-4FB3-BC14-72A64AF26272}"/>
              </a:ext>
            </a:extLst>
          </p:cNvPr>
          <p:cNvSpPr>
            <a:spLocks noGrp="1"/>
          </p:cNvSpPr>
          <p:nvPr>
            <p:ph type="body" sz="quarter" idx="28"/>
          </p:nvPr>
        </p:nvSpPr>
        <p:spPr>
          <a:xfrm>
            <a:off x="3582314" y="4599485"/>
            <a:ext cx="2357652" cy="475147"/>
          </a:xfrm>
        </p:spPr>
        <p:txBody>
          <a:bodyPr/>
          <a:lstStyle/>
          <a:p>
            <a:r>
              <a:rPr lang="en-US"/>
              <a:t>Chief Executive Officer</a:t>
            </a:r>
          </a:p>
        </p:txBody>
      </p:sp>
      <p:pic>
        <p:nvPicPr>
          <p:cNvPr id="41" name="Picture Placeholder 40" descr="Team member headshot">
            <a:extLst>
              <a:ext uri="{FF2B5EF4-FFF2-40B4-BE49-F238E27FC236}">
                <a16:creationId xmlns:a16="http://schemas.microsoft.com/office/drawing/2014/main" id="{F67AF7B8-93EC-406F-9CC8-BD0557CF3C29}"/>
              </a:ext>
            </a:extLst>
          </p:cNvPr>
          <p:cNvPicPr>
            <a:picLocks noGrp="1" noChangeAspect="1"/>
          </p:cNvPicPr>
          <p:nvPr>
            <p:ph type="pic" sz="quarter" idx="32"/>
          </p:nvPr>
        </p:nvPicPr>
        <p:blipFill rotWithShape="1">
          <a:blip r:embed="rId4" cstate="screen">
            <a:extLst>
              <a:ext uri="{28A0092B-C50C-407E-A947-70E740481C1C}">
                <a14:useLocalDpi xmlns:a14="http://schemas.microsoft.com/office/drawing/2010/main" val="0"/>
              </a:ext>
            </a:extLst>
          </a:blip>
          <a:srcRect/>
          <a:stretch/>
        </p:blipFill>
        <p:spPr>
          <a:xfrm>
            <a:off x="6220462" y="2121764"/>
            <a:ext cx="2357652" cy="2002576"/>
          </a:xfrm>
        </p:spPr>
      </p:pic>
      <p:sp>
        <p:nvSpPr>
          <p:cNvPr id="35" name="Text Placeholder 34">
            <a:extLst>
              <a:ext uri="{FF2B5EF4-FFF2-40B4-BE49-F238E27FC236}">
                <a16:creationId xmlns:a16="http://schemas.microsoft.com/office/drawing/2014/main" id="{C4984B8B-5A39-4866-8658-FB66C8DB4F82}"/>
              </a:ext>
            </a:extLst>
          </p:cNvPr>
          <p:cNvSpPr>
            <a:spLocks noGrp="1"/>
          </p:cNvSpPr>
          <p:nvPr>
            <p:ph type="body" sz="quarter" idx="33"/>
          </p:nvPr>
        </p:nvSpPr>
        <p:spPr>
          <a:xfrm>
            <a:off x="6220460" y="4124337"/>
            <a:ext cx="2357652" cy="475149"/>
          </a:xfrm>
        </p:spPr>
        <p:txBody>
          <a:bodyPr/>
          <a:lstStyle/>
          <a:p>
            <a:r>
              <a:rPr lang="en-US"/>
              <a:t>Flora Berggren​</a:t>
            </a:r>
          </a:p>
        </p:txBody>
      </p:sp>
      <p:sp>
        <p:nvSpPr>
          <p:cNvPr id="36" name="Text Placeholder 35">
            <a:extLst>
              <a:ext uri="{FF2B5EF4-FFF2-40B4-BE49-F238E27FC236}">
                <a16:creationId xmlns:a16="http://schemas.microsoft.com/office/drawing/2014/main" id="{5A8A76BA-E350-46CC-B9EF-65F55916E496}"/>
              </a:ext>
            </a:extLst>
          </p:cNvPr>
          <p:cNvSpPr>
            <a:spLocks noGrp="1"/>
          </p:cNvSpPr>
          <p:nvPr>
            <p:ph type="body" sz="quarter" idx="34"/>
          </p:nvPr>
        </p:nvSpPr>
        <p:spPr>
          <a:xfrm>
            <a:off x="6220460" y="4599485"/>
            <a:ext cx="2357652" cy="475147"/>
          </a:xfrm>
        </p:spPr>
        <p:txBody>
          <a:bodyPr/>
          <a:lstStyle/>
          <a:p>
            <a:r>
              <a:rPr lang="en-US"/>
              <a:t>Chief Operations Officer</a:t>
            </a:r>
          </a:p>
        </p:txBody>
      </p:sp>
      <p:pic>
        <p:nvPicPr>
          <p:cNvPr id="45" name="Picture Placeholder 44" descr="Team member headshot">
            <a:extLst>
              <a:ext uri="{FF2B5EF4-FFF2-40B4-BE49-F238E27FC236}">
                <a16:creationId xmlns:a16="http://schemas.microsoft.com/office/drawing/2014/main" id="{7AADF468-BF7D-49CF-BE5C-ACA05CA293CB}"/>
              </a:ext>
            </a:extLst>
          </p:cNvPr>
          <p:cNvPicPr>
            <a:picLocks noGrp="1" noChangeAspect="1"/>
          </p:cNvPicPr>
          <p:nvPr>
            <p:ph type="pic" sz="quarter" idx="35"/>
          </p:nvPr>
        </p:nvPicPr>
        <p:blipFill rotWithShape="1">
          <a:blip r:embed="rId5" cstate="screen">
            <a:extLst>
              <a:ext uri="{28A0092B-C50C-407E-A947-70E740481C1C}">
                <a14:useLocalDpi xmlns:a14="http://schemas.microsoft.com/office/drawing/2010/main" val="0"/>
              </a:ext>
            </a:extLst>
          </a:blip>
          <a:srcRect/>
          <a:stretch/>
        </p:blipFill>
        <p:spPr>
          <a:xfrm>
            <a:off x="8858606" y="2121764"/>
            <a:ext cx="2357652" cy="2002576"/>
          </a:xfrm>
        </p:spPr>
      </p:pic>
      <p:sp>
        <p:nvSpPr>
          <p:cNvPr id="38" name="Text Placeholder 37">
            <a:extLst>
              <a:ext uri="{FF2B5EF4-FFF2-40B4-BE49-F238E27FC236}">
                <a16:creationId xmlns:a16="http://schemas.microsoft.com/office/drawing/2014/main" id="{D9D607B3-8F21-4E4E-9448-E334E3D36236}"/>
              </a:ext>
            </a:extLst>
          </p:cNvPr>
          <p:cNvSpPr>
            <a:spLocks noGrp="1"/>
          </p:cNvSpPr>
          <p:nvPr>
            <p:ph type="body" sz="quarter" idx="36"/>
          </p:nvPr>
        </p:nvSpPr>
        <p:spPr>
          <a:xfrm>
            <a:off x="8858604" y="4124337"/>
            <a:ext cx="2357652" cy="475149"/>
          </a:xfrm>
        </p:spPr>
        <p:txBody>
          <a:bodyPr/>
          <a:lstStyle/>
          <a:p>
            <a:r>
              <a:rPr lang="en-US"/>
              <a:t>Rajesh Santoshi​</a:t>
            </a:r>
          </a:p>
        </p:txBody>
      </p:sp>
      <p:sp>
        <p:nvSpPr>
          <p:cNvPr id="39" name="Text Placeholder 38">
            <a:extLst>
              <a:ext uri="{FF2B5EF4-FFF2-40B4-BE49-F238E27FC236}">
                <a16:creationId xmlns:a16="http://schemas.microsoft.com/office/drawing/2014/main" id="{CB009F85-50B7-43CD-BECB-6763666D8610}"/>
              </a:ext>
            </a:extLst>
          </p:cNvPr>
          <p:cNvSpPr>
            <a:spLocks noGrp="1"/>
          </p:cNvSpPr>
          <p:nvPr>
            <p:ph type="body" sz="quarter" idx="37"/>
          </p:nvPr>
        </p:nvSpPr>
        <p:spPr>
          <a:xfrm>
            <a:off x="8858604" y="4599485"/>
            <a:ext cx="2357652" cy="475147"/>
          </a:xfrm>
        </p:spPr>
        <p:txBody>
          <a:bodyPr/>
          <a:lstStyle/>
          <a:p>
            <a:r>
              <a:rPr lang="en-US"/>
              <a:t>VP Marketing</a:t>
            </a:r>
          </a:p>
        </p:txBody>
      </p:sp>
      <p:sp>
        <p:nvSpPr>
          <p:cNvPr id="4" name="Slide Number Placeholder 3">
            <a:extLst>
              <a:ext uri="{FF2B5EF4-FFF2-40B4-BE49-F238E27FC236}">
                <a16:creationId xmlns:a16="http://schemas.microsoft.com/office/drawing/2014/main" id="{4D91A0B0-91E4-4514-9893-7544A171D2F7}"/>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15</a:t>
            </a:fld>
            <a:endParaRPr lang="en-US"/>
          </a:p>
        </p:txBody>
      </p:sp>
      <p:sp>
        <p:nvSpPr>
          <p:cNvPr id="3" name="Footer Placeholder 2">
            <a:extLst>
              <a:ext uri="{FF2B5EF4-FFF2-40B4-BE49-F238E27FC236}">
                <a16:creationId xmlns:a16="http://schemas.microsoft.com/office/drawing/2014/main" id="{46387CDB-BE9B-4F67-AE84-9A1328DF6608}"/>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 name="Date Placeholder 1">
            <a:extLst>
              <a:ext uri="{FF2B5EF4-FFF2-40B4-BE49-F238E27FC236}">
                <a16:creationId xmlns:a16="http://schemas.microsoft.com/office/drawing/2014/main" id="{62A2BFCF-7ABB-4CF9-89A3-B2F097467427}"/>
              </a:ext>
            </a:extLst>
          </p:cNvPr>
          <p:cNvSpPr>
            <a:spLocks noGrp="1"/>
          </p:cNvSpPr>
          <p:nvPr>
            <p:ph type="dt" sz="half" idx="10"/>
          </p:nvPr>
        </p:nvSpPr>
        <p:spPr>
          <a:xfrm>
            <a:off x="8952390" y="6356350"/>
            <a:ext cx="2743200" cy="365125"/>
          </a:xfrm>
        </p:spPr>
        <p:txBody>
          <a:bodyPr/>
          <a:lstStyle/>
          <a:p>
            <a:r>
              <a:rPr lang="en-US"/>
              <a:t>20XX</a:t>
            </a:r>
          </a:p>
        </p:txBody>
      </p:sp>
    </p:spTree>
    <p:extLst>
      <p:ext uri="{BB962C8B-B14F-4D97-AF65-F5344CB8AC3E}">
        <p14:creationId xmlns:p14="http://schemas.microsoft.com/office/powerpoint/2010/main" val="1356657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 name="Title 140">
            <a:extLst>
              <a:ext uri="{FF2B5EF4-FFF2-40B4-BE49-F238E27FC236}">
                <a16:creationId xmlns:a16="http://schemas.microsoft.com/office/drawing/2014/main" id="{E594E37C-93FC-43FF-B313-BE92A41B8104}"/>
              </a:ext>
            </a:extLst>
          </p:cNvPr>
          <p:cNvSpPr>
            <a:spLocks noGrp="1"/>
          </p:cNvSpPr>
          <p:nvPr>
            <p:ph type="title"/>
          </p:nvPr>
        </p:nvSpPr>
        <p:spPr>
          <a:xfrm>
            <a:off x="968829" y="523748"/>
            <a:ext cx="10515600" cy="556795"/>
          </a:xfrm>
        </p:spPr>
        <p:txBody>
          <a:bodyPr/>
          <a:lstStyle/>
          <a:p>
            <a:r>
              <a:rPr lang="en-US" noProof="0"/>
              <a:t>Meet the team   </a:t>
            </a:r>
            <a:br>
              <a:rPr lang="en-US"/>
            </a:br>
            <a:endParaRPr lang="en-US"/>
          </a:p>
        </p:txBody>
      </p:sp>
      <p:pic>
        <p:nvPicPr>
          <p:cNvPr id="78" name="Picture Placeholder 77" descr="Team member headshot">
            <a:extLst>
              <a:ext uri="{FF2B5EF4-FFF2-40B4-BE49-F238E27FC236}">
                <a16:creationId xmlns:a16="http://schemas.microsoft.com/office/drawing/2014/main" id="{E6F791DC-C72A-46A7-A0D0-CC90651E1E6D}"/>
              </a:ext>
            </a:extLst>
          </p:cNvPr>
          <p:cNvPicPr>
            <a:picLocks noGrp="1" noChangeAspect="1"/>
          </p:cNvPicPr>
          <p:nvPr>
            <p:ph type="pic" sz="quarter" idx="57"/>
          </p:nvPr>
        </p:nvPicPr>
        <p:blipFill rotWithShape="1">
          <a:blip r:embed="rId2" cstate="screen">
            <a:extLst>
              <a:ext uri="{28A0092B-C50C-407E-A947-70E740481C1C}">
                <a14:useLocalDpi xmlns:a14="http://schemas.microsoft.com/office/drawing/2010/main" val="0"/>
              </a:ext>
            </a:extLst>
          </a:blip>
          <a:srcRect/>
          <a:stretch/>
        </p:blipFill>
        <p:spPr>
          <a:xfrm>
            <a:off x="1620451" y="1520596"/>
            <a:ext cx="1412050" cy="1147276"/>
          </a:xfrm>
        </p:spPr>
      </p:pic>
      <p:sp>
        <p:nvSpPr>
          <p:cNvPr id="65" name="Text Placeholder 64">
            <a:extLst>
              <a:ext uri="{FF2B5EF4-FFF2-40B4-BE49-F238E27FC236}">
                <a16:creationId xmlns:a16="http://schemas.microsoft.com/office/drawing/2014/main" id="{342F6EE7-5864-43AA-820A-E1D15732438F}"/>
              </a:ext>
            </a:extLst>
          </p:cNvPr>
          <p:cNvSpPr>
            <a:spLocks noGrp="1"/>
          </p:cNvSpPr>
          <p:nvPr>
            <p:ph type="body" sz="quarter" idx="55"/>
          </p:nvPr>
        </p:nvSpPr>
        <p:spPr>
          <a:xfrm>
            <a:off x="1291631" y="2673057"/>
            <a:ext cx="2069691" cy="476403"/>
          </a:xfrm>
        </p:spPr>
        <p:txBody>
          <a:bodyPr/>
          <a:lstStyle/>
          <a:p>
            <a:r>
              <a:rPr lang="en-US"/>
              <a:t>Takuma Hayashi</a:t>
            </a:r>
          </a:p>
        </p:txBody>
      </p:sp>
      <p:sp>
        <p:nvSpPr>
          <p:cNvPr id="66" name="Text Placeholder 65">
            <a:extLst>
              <a:ext uri="{FF2B5EF4-FFF2-40B4-BE49-F238E27FC236}">
                <a16:creationId xmlns:a16="http://schemas.microsoft.com/office/drawing/2014/main" id="{1AAB3598-5057-4E30-ACDC-066A57FAB07D}"/>
              </a:ext>
            </a:extLst>
          </p:cNvPr>
          <p:cNvSpPr>
            <a:spLocks noGrp="1"/>
          </p:cNvSpPr>
          <p:nvPr>
            <p:ph type="body" sz="quarter" idx="56"/>
          </p:nvPr>
        </p:nvSpPr>
        <p:spPr>
          <a:xfrm>
            <a:off x="1291631" y="3148500"/>
            <a:ext cx="2069691" cy="573222"/>
          </a:xfrm>
        </p:spPr>
        <p:txBody>
          <a:bodyPr/>
          <a:lstStyle/>
          <a:p>
            <a:r>
              <a:rPr lang="en-US"/>
              <a:t>President</a:t>
            </a:r>
          </a:p>
        </p:txBody>
      </p:sp>
      <p:pic>
        <p:nvPicPr>
          <p:cNvPr id="80" name="Picture Placeholder 79" descr="Team member headshot">
            <a:extLst>
              <a:ext uri="{FF2B5EF4-FFF2-40B4-BE49-F238E27FC236}">
                <a16:creationId xmlns:a16="http://schemas.microsoft.com/office/drawing/2014/main" id="{808ABB96-8ABE-448C-B520-3B156254DB77}"/>
              </a:ext>
            </a:extLst>
          </p:cNvPr>
          <p:cNvPicPr>
            <a:picLocks noGrp="1" noChangeAspect="1"/>
          </p:cNvPicPr>
          <p:nvPr>
            <p:ph type="pic" sz="quarter" idx="58"/>
          </p:nvPr>
        </p:nvPicPr>
        <p:blipFill rotWithShape="1">
          <a:blip r:embed="rId3" cstate="screen">
            <a:extLst>
              <a:ext uri="{28A0092B-C50C-407E-A947-70E740481C1C}">
                <a14:useLocalDpi xmlns:a14="http://schemas.microsoft.com/office/drawing/2010/main" val="0"/>
              </a:ext>
            </a:extLst>
          </a:blip>
          <a:srcRect/>
          <a:stretch/>
        </p:blipFill>
        <p:spPr>
          <a:xfrm>
            <a:off x="4119392" y="1520596"/>
            <a:ext cx="1412050" cy="1147276"/>
          </a:xfrm>
        </p:spPr>
      </p:pic>
      <p:sp>
        <p:nvSpPr>
          <p:cNvPr id="71" name="Text Placeholder 70">
            <a:extLst>
              <a:ext uri="{FF2B5EF4-FFF2-40B4-BE49-F238E27FC236}">
                <a16:creationId xmlns:a16="http://schemas.microsoft.com/office/drawing/2014/main" id="{08F60DFC-6C8F-461E-A4F8-1304EDE38FC6}"/>
              </a:ext>
            </a:extLst>
          </p:cNvPr>
          <p:cNvSpPr>
            <a:spLocks noGrp="1"/>
          </p:cNvSpPr>
          <p:nvPr>
            <p:ph type="body" sz="quarter" idx="61"/>
          </p:nvPr>
        </p:nvSpPr>
        <p:spPr>
          <a:xfrm>
            <a:off x="3791533" y="2674147"/>
            <a:ext cx="2069691" cy="476403"/>
          </a:xfrm>
        </p:spPr>
        <p:txBody>
          <a:bodyPr/>
          <a:lstStyle/>
          <a:p>
            <a:r>
              <a:rPr lang="en-US"/>
              <a:t>Mirjam Nilsson​</a:t>
            </a:r>
          </a:p>
        </p:txBody>
      </p:sp>
      <p:sp>
        <p:nvSpPr>
          <p:cNvPr id="72" name="Text Placeholder 71">
            <a:extLst>
              <a:ext uri="{FF2B5EF4-FFF2-40B4-BE49-F238E27FC236}">
                <a16:creationId xmlns:a16="http://schemas.microsoft.com/office/drawing/2014/main" id="{93B9EEB6-875C-4BFA-9C27-C25F48BDC4E5}"/>
              </a:ext>
            </a:extLst>
          </p:cNvPr>
          <p:cNvSpPr>
            <a:spLocks noGrp="1"/>
          </p:cNvSpPr>
          <p:nvPr>
            <p:ph type="body" sz="quarter" idx="62"/>
          </p:nvPr>
        </p:nvSpPr>
        <p:spPr>
          <a:xfrm>
            <a:off x="3791533" y="3149590"/>
            <a:ext cx="2069691" cy="573222"/>
          </a:xfrm>
        </p:spPr>
        <p:txBody>
          <a:bodyPr/>
          <a:lstStyle/>
          <a:p>
            <a:r>
              <a:rPr lang="en-US"/>
              <a:t>Chief Executive Officer</a:t>
            </a:r>
          </a:p>
        </p:txBody>
      </p:sp>
      <p:pic>
        <p:nvPicPr>
          <p:cNvPr id="82" name="Picture Placeholder 81" descr="Team member headshot">
            <a:extLst>
              <a:ext uri="{FF2B5EF4-FFF2-40B4-BE49-F238E27FC236}">
                <a16:creationId xmlns:a16="http://schemas.microsoft.com/office/drawing/2014/main" id="{7897B3FA-77E6-4FF2-8284-E44AC8DC03E2}"/>
              </a:ext>
            </a:extLst>
          </p:cNvPr>
          <p:cNvPicPr>
            <a:picLocks noGrp="1" noChangeAspect="1"/>
          </p:cNvPicPr>
          <p:nvPr>
            <p:ph type="pic" sz="quarter" idx="59"/>
          </p:nvPr>
        </p:nvPicPr>
        <p:blipFill rotWithShape="1">
          <a:blip r:embed="rId4" cstate="screen">
            <a:extLst>
              <a:ext uri="{28A0092B-C50C-407E-A947-70E740481C1C}">
                <a14:useLocalDpi xmlns:a14="http://schemas.microsoft.com/office/drawing/2010/main" val="0"/>
              </a:ext>
            </a:extLst>
          </a:blip>
          <a:srcRect/>
          <a:stretch/>
        </p:blipFill>
        <p:spPr>
          <a:xfrm>
            <a:off x="6617077" y="1520596"/>
            <a:ext cx="1412049" cy="1147276"/>
          </a:xfrm>
        </p:spPr>
      </p:pic>
      <p:sp>
        <p:nvSpPr>
          <p:cNvPr id="73" name="Text Placeholder 72">
            <a:extLst>
              <a:ext uri="{FF2B5EF4-FFF2-40B4-BE49-F238E27FC236}">
                <a16:creationId xmlns:a16="http://schemas.microsoft.com/office/drawing/2014/main" id="{6D36F593-4CCD-4282-BBD4-FF93040B01E6}"/>
              </a:ext>
            </a:extLst>
          </p:cNvPr>
          <p:cNvSpPr>
            <a:spLocks noGrp="1"/>
          </p:cNvSpPr>
          <p:nvPr>
            <p:ph type="body" sz="quarter" idx="63"/>
          </p:nvPr>
        </p:nvSpPr>
        <p:spPr>
          <a:xfrm>
            <a:off x="6323796" y="2667872"/>
            <a:ext cx="2069691" cy="476403"/>
          </a:xfrm>
        </p:spPr>
        <p:txBody>
          <a:bodyPr/>
          <a:lstStyle/>
          <a:p>
            <a:r>
              <a:rPr lang="en-US"/>
              <a:t>Flora Berggren​</a:t>
            </a:r>
          </a:p>
        </p:txBody>
      </p:sp>
      <p:sp>
        <p:nvSpPr>
          <p:cNvPr id="74" name="Text Placeholder 73">
            <a:extLst>
              <a:ext uri="{FF2B5EF4-FFF2-40B4-BE49-F238E27FC236}">
                <a16:creationId xmlns:a16="http://schemas.microsoft.com/office/drawing/2014/main" id="{A998C475-4FF2-40BD-A579-3B6F04DFE97C}"/>
              </a:ext>
            </a:extLst>
          </p:cNvPr>
          <p:cNvSpPr>
            <a:spLocks noGrp="1"/>
          </p:cNvSpPr>
          <p:nvPr>
            <p:ph type="body" sz="quarter" idx="64"/>
          </p:nvPr>
        </p:nvSpPr>
        <p:spPr>
          <a:xfrm>
            <a:off x="6323796" y="3143315"/>
            <a:ext cx="2069691" cy="573222"/>
          </a:xfrm>
        </p:spPr>
        <p:txBody>
          <a:bodyPr/>
          <a:lstStyle/>
          <a:p>
            <a:r>
              <a:rPr lang="en-US"/>
              <a:t>Chief Operations Officer</a:t>
            </a:r>
          </a:p>
        </p:txBody>
      </p:sp>
      <p:pic>
        <p:nvPicPr>
          <p:cNvPr id="84" name="Picture Placeholder 83" descr="Team member headshot">
            <a:extLst>
              <a:ext uri="{FF2B5EF4-FFF2-40B4-BE49-F238E27FC236}">
                <a16:creationId xmlns:a16="http://schemas.microsoft.com/office/drawing/2014/main" id="{4DDA8F55-DBA9-43D1-BDB4-A6BC41C51F3F}"/>
              </a:ext>
            </a:extLst>
          </p:cNvPr>
          <p:cNvPicPr>
            <a:picLocks noGrp="1" noChangeAspect="1"/>
          </p:cNvPicPr>
          <p:nvPr>
            <p:ph type="pic" sz="quarter" idx="60"/>
          </p:nvPr>
        </p:nvPicPr>
        <p:blipFill rotWithShape="1">
          <a:blip r:embed="rId5" cstate="screen">
            <a:extLst>
              <a:ext uri="{28A0092B-C50C-407E-A947-70E740481C1C}">
                <a14:useLocalDpi xmlns:a14="http://schemas.microsoft.com/office/drawing/2010/main" val="0"/>
              </a:ext>
            </a:extLst>
          </a:blip>
          <a:srcRect/>
          <a:stretch/>
        </p:blipFill>
        <p:spPr>
          <a:xfrm>
            <a:off x="9174860" y="1520596"/>
            <a:ext cx="1412049" cy="1147276"/>
          </a:xfrm>
        </p:spPr>
      </p:pic>
      <p:sp>
        <p:nvSpPr>
          <p:cNvPr id="75" name="Text Placeholder 74">
            <a:extLst>
              <a:ext uri="{FF2B5EF4-FFF2-40B4-BE49-F238E27FC236}">
                <a16:creationId xmlns:a16="http://schemas.microsoft.com/office/drawing/2014/main" id="{DD4FB2C6-92D0-4DCE-A0E8-70488117E5E9}"/>
              </a:ext>
            </a:extLst>
          </p:cNvPr>
          <p:cNvSpPr>
            <a:spLocks noGrp="1"/>
          </p:cNvSpPr>
          <p:nvPr>
            <p:ph type="body" sz="quarter" idx="65"/>
          </p:nvPr>
        </p:nvSpPr>
        <p:spPr>
          <a:xfrm>
            <a:off x="8846039" y="2666912"/>
            <a:ext cx="2069691" cy="476403"/>
          </a:xfrm>
        </p:spPr>
        <p:txBody>
          <a:bodyPr/>
          <a:lstStyle/>
          <a:p>
            <a:r>
              <a:rPr lang="en-US"/>
              <a:t>Rajesh Santoshi​</a:t>
            </a:r>
          </a:p>
        </p:txBody>
      </p:sp>
      <p:sp>
        <p:nvSpPr>
          <p:cNvPr id="76" name="Text Placeholder 75">
            <a:extLst>
              <a:ext uri="{FF2B5EF4-FFF2-40B4-BE49-F238E27FC236}">
                <a16:creationId xmlns:a16="http://schemas.microsoft.com/office/drawing/2014/main" id="{8D2F1DAB-0A1F-4E4B-B6DD-7509F03597EF}"/>
              </a:ext>
            </a:extLst>
          </p:cNvPr>
          <p:cNvSpPr>
            <a:spLocks noGrp="1"/>
          </p:cNvSpPr>
          <p:nvPr>
            <p:ph type="body" sz="quarter" idx="66"/>
          </p:nvPr>
        </p:nvSpPr>
        <p:spPr>
          <a:xfrm>
            <a:off x="8846039" y="3142355"/>
            <a:ext cx="2069691" cy="573222"/>
          </a:xfrm>
        </p:spPr>
        <p:txBody>
          <a:bodyPr/>
          <a:lstStyle/>
          <a:p>
            <a:r>
              <a:rPr lang="en-US"/>
              <a:t>VP Marketing</a:t>
            </a:r>
          </a:p>
        </p:txBody>
      </p:sp>
      <p:pic>
        <p:nvPicPr>
          <p:cNvPr id="86" name="Picture Placeholder 85" descr="Team member headshot">
            <a:extLst>
              <a:ext uri="{FF2B5EF4-FFF2-40B4-BE49-F238E27FC236}">
                <a16:creationId xmlns:a16="http://schemas.microsoft.com/office/drawing/2014/main" id="{53BF6CA2-2FEE-45FC-8F31-439CDBB5A943}"/>
              </a:ext>
            </a:extLst>
          </p:cNvPr>
          <p:cNvPicPr>
            <a:picLocks noGrp="1" noChangeAspect="1"/>
          </p:cNvPicPr>
          <p:nvPr>
            <p:ph type="pic" sz="quarter" idx="40"/>
          </p:nvPr>
        </p:nvPicPr>
        <p:blipFill rotWithShape="1">
          <a:blip r:embed="rId6" cstate="screen">
            <a:extLst>
              <a:ext uri="{28A0092B-C50C-407E-A947-70E740481C1C}">
                <a14:useLocalDpi xmlns:a14="http://schemas.microsoft.com/office/drawing/2010/main" val="0"/>
              </a:ext>
            </a:extLst>
          </a:blip>
          <a:srcRect/>
          <a:stretch/>
        </p:blipFill>
        <p:spPr>
          <a:xfrm>
            <a:off x="1620451" y="3853061"/>
            <a:ext cx="1412050" cy="1147276"/>
          </a:xfrm>
        </p:spPr>
      </p:pic>
      <p:sp>
        <p:nvSpPr>
          <p:cNvPr id="53" name="Text Placeholder 52">
            <a:extLst>
              <a:ext uri="{FF2B5EF4-FFF2-40B4-BE49-F238E27FC236}">
                <a16:creationId xmlns:a16="http://schemas.microsoft.com/office/drawing/2014/main" id="{E1558309-B7AA-4FDD-B88B-6D05CB8E092B}"/>
              </a:ext>
            </a:extLst>
          </p:cNvPr>
          <p:cNvSpPr>
            <a:spLocks noGrp="1"/>
          </p:cNvSpPr>
          <p:nvPr>
            <p:ph type="body" sz="quarter" idx="30"/>
          </p:nvPr>
        </p:nvSpPr>
        <p:spPr>
          <a:xfrm>
            <a:off x="1291631" y="5005522"/>
            <a:ext cx="2069691" cy="476403"/>
          </a:xfrm>
        </p:spPr>
        <p:txBody>
          <a:bodyPr/>
          <a:lstStyle/>
          <a:p>
            <a:r>
              <a:rPr lang="en-US"/>
              <a:t>Graham Barnes</a:t>
            </a:r>
          </a:p>
        </p:txBody>
      </p:sp>
      <p:sp>
        <p:nvSpPr>
          <p:cNvPr id="54" name="Text Placeholder 53">
            <a:extLst>
              <a:ext uri="{FF2B5EF4-FFF2-40B4-BE49-F238E27FC236}">
                <a16:creationId xmlns:a16="http://schemas.microsoft.com/office/drawing/2014/main" id="{D8A8A927-ECB7-4124-BC5A-E06B39FD4875}"/>
              </a:ext>
            </a:extLst>
          </p:cNvPr>
          <p:cNvSpPr>
            <a:spLocks noGrp="1"/>
          </p:cNvSpPr>
          <p:nvPr>
            <p:ph type="body" sz="quarter" idx="31"/>
          </p:nvPr>
        </p:nvSpPr>
        <p:spPr>
          <a:xfrm>
            <a:off x="1291631" y="5480965"/>
            <a:ext cx="2069691" cy="556795"/>
          </a:xfrm>
        </p:spPr>
        <p:txBody>
          <a:bodyPr/>
          <a:lstStyle/>
          <a:p>
            <a:r>
              <a:rPr lang="en-US"/>
              <a:t>VP Product</a:t>
            </a:r>
          </a:p>
        </p:txBody>
      </p:sp>
      <p:pic>
        <p:nvPicPr>
          <p:cNvPr id="88" name="Picture Placeholder 87" descr="Team member headshot">
            <a:extLst>
              <a:ext uri="{FF2B5EF4-FFF2-40B4-BE49-F238E27FC236}">
                <a16:creationId xmlns:a16="http://schemas.microsoft.com/office/drawing/2014/main" id="{32929278-436B-446B-9214-E8DFF8D63D80}"/>
              </a:ext>
            </a:extLst>
          </p:cNvPr>
          <p:cNvPicPr>
            <a:picLocks noGrp="1" noChangeAspect="1"/>
          </p:cNvPicPr>
          <p:nvPr>
            <p:ph type="pic" sz="quarter" idx="41"/>
          </p:nvPr>
        </p:nvPicPr>
        <p:blipFill rotWithShape="1">
          <a:blip r:embed="rId7" cstate="screen">
            <a:extLst>
              <a:ext uri="{28A0092B-C50C-407E-A947-70E740481C1C}">
                <a14:useLocalDpi xmlns:a14="http://schemas.microsoft.com/office/drawing/2010/main" val="0"/>
              </a:ext>
            </a:extLst>
          </a:blip>
          <a:srcRect/>
          <a:stretch/>
        </p:blipFill>
        <p:spPr>
          <a:xfrm>
            <a:off x="4119392" y="3853061"/>
            <a:ext cx="1412050" cy="1147276"/>
          </a:xfrm>
        </p:spPr>
      </p:pic>
      <p:sp>
        <p:nvSpPr>
          <p:cNvPr id="59" name="Text Placeholder 58">
            <a:extLst>
              <a:ext uri="{FF2B5EF4-FFF2-40B4-BE49-F238E27FC236}">
                <a16:creationId xmlns:a16="http://schemas.microsoft.com/office/drawing/2014/main" id="{939A6BF4-0A24-440D-8488-B2CFF2CF3087}"/>
              </a:ext>
            </a:extLst>
          </p:cNvPr>
          <p:cNvSpPr>
            <a:spLocks noGrp="1"/>
          </p:cNvSpPr>
          <p:nvPr>
            <p:ph type="body" sz="quarter" idx="49"/>
          </p:nvPr>
        </p:nvSpPr>
        <p:spPr>
          <a:xfrm>
            <a:off x="3791533" y="5006612"/>
            <a:ext cx="2069691" cy="476403"/>
          </a:xfrm>
        </p:spPr>
        <p:txBody>
          <a:bodyPr/>
          <a:lstStyle/>
          <a:p>
            <a:r>
              <a:rPr lang="en-US"/>
              <a:t>Rowan Murphy</a:t>
            </a:r>
          </a:p>
        </p:txBody>
      </p:sp>
      <p:sp>
        <p:nvSpPr>
          <p:cNvPr id="60" name="Text Placeholder 59">
            <a:extLst>
              <a:ext uri="{FF2B5EF4-FFF2-40B4-BE49-F238E27FC236}">
                <a16:creationId xmlns:a16="http://schemas.microsoft.com/office/drawing/2014/main" id="{13DC7F21-85DF-455E-8D6B-FF4A5457DDBF}"/>
              </a:ext>
            </a:extLst>
          </p:cNvPr>
          <p:cNvSpPr>
            <a:spLocks noGrp="1"/>
          </p:cNvSpPr>
          <p:nvPr>
            <p:ph type="body" sz="quarter" idx="50"/>
          </p:nvPr>
        </p:nvSpPr>
        <p:spPr>
          <a:xfrm>
            <a:off x="3791533" y="5482055"/>
            <a:ext cx="2069691" cy="556795"/>
          </a:xfrm>
        </p:spPr>
        <p:txBody>
          <a:bodyPr/>
          <a:lstStyle/>
          <a:p>
            <a:r>
              <a:rPr lang="en-US"/>
              <a:t>SEO Strategist</a:t>
            </a:r>
          </a:p>
        </p:txBody>
      </p:sp>
      <p:pic>
        <p:nvPicPr>
          <p:cNvPr id="90" name="Picture Placeholder 89" descr="Team member headshot">
            <a:extLst>
              <a:ext uri="{FF2B5EF4-FFF2-40B4-BE49-F238E27FC236}">
                <a16:creationId xmlns:a16="http://schemas.microsoft.com/office/drawing/2014/main" id="{ED2EE769-3B46-4959-8226-D5DA1F266CD6}"/>
              </a:ext>
            </a:extLst>
          </p:cNvPr>
          <p:cNvPicPr>
            <a:picLocks noGrp="1" noChangeAspect="1"/>
          </p:cNvPicPr>
          <p:nvPr>
            <p:ph type="pic" sz="quarter" idx="42"/>
          </p:nvPr>
        </p:nvPicPr>
        <p:blipFill rotWithShape="1">
          <a:blip r:embed="rId8" cstate="screen">
            <a:extLst>
              <a:ext uri="{28A0092B-C50C-407E-A947-70E740481C1C}">
                <a14:useLocalDpi xmlns:a14="http://schemas.microsoft.com/office/drawing/2010/main" val="0"/>
              </a:ext>
            </a:extLst>
          </a:blip>
          <a:srcRect/>
          <a:stretch/>
        </p:blipFill>
        <p:spPr>
          <a:xfrm>
            <a:off x="6617076" y="3853061"/>
            <a:ext cx="1412049" cy="1147276"/>
          </a:xfrm>
        </p:spPr>
      </p:pic>
      <p:sp>
        <p:nvSpPr>
          <p:cNvPr id="61" name="Text Placeholder 60">
            <a:extLst>
              <a:ext uri="{FF2B5EF4-FFF2-40B4-BE49-F238E27FC236}">
                <a16:creationId xmlns:a16="http://schemas.microsoft.com/office/drawing/2014/main" id="{49F8BBB3-F29A-4717-AFFE-198888F5A267}"/>
              </a:ext>
            </a:extLst>
          </p:cNvPr>
          <p:cNvSpPr>
            <a:spLocks noGrp="1"/>
          </p:cNvSpPr>
          <p:nvPr>
            <p:ph type="body" sz="quarter" idx="51"/>
          </p:nvPr>
        </p:nvSpPr>
        <p:spPr>
          <a:xfrm>
            <a:off x="6323796" y="5000337"/>
            <a:ext cx="2069691" cy="476403"/>
          </a:xfrm>
        </p:spPr>
        <p:txBody>
          <a:bodyPr/>
          <a:lstStyle/>
          <a:p>
            <a:r>
              <a:rPr lang="en-US"/>
              <a:t>Elizabeth Moore</a:t>
            </a:r>
          </a:p>
        </p:txBody>
      </p:sp>
      <p:sp>
        <p:nvSpPr>
          <p:cNvPr id="62" name="Text Placeholder 61">
            <a:extLst>
              <a:ext uri="{FF2B5EF4-FFF2-40B4-BE49-F238E27FC236}">
                <a16:creationId xmlns:a16="http://schemas.microsoft.com/office/drawing/2014/main" id="{7D66B6DB-A18A-4F22-A255-7576381C1DC3}"/>
              </a:ext>
            </a:extLst>
          </p:cNvPr>
          <p:cNvSpPr>
            <a:spLocks noGrp="1"/>
          </p:cNvSpPr>
          <p:nvPr>
            <p:ph type="body" sz="quarter" idx="52"/>
          </p:nvPr>
        </p:nvSpPr>
        <p:spPr>
          <a:xfrm>
            <a:off x="6323796" y="5475780"/>
            <a:ext cx="2069691" cy="556795"/>
          </a:xfrm>
        </p:spPr>
        <p:txBody>
          <a:bodyPr/>
          <a:lstStyle/>
          <a:p>
            <a:r>
              <a:rPr lang="en-US"/>
              <a:t>Product Designer</a:t>
            </a:r>
          </a:p>
        </p:txBody>
      </p:sp>
      <p:pic>
        <p:nvPicPr>
          <p:cNvPr id="92" name="Picture Placeholder 91" descr="Team member headshot">
            <a:extLst>
              <a:ext uri="{FF2B5EF4-FFF2-40B4-BE49-F238E27FC236}">
                <a16:creationId xmlns:a16="http://schemas.microsoft.com/office/drawing/2014/main" id="{487E3762-B61C-402A-9B76-D77FB22EB8C7}"/>
              </a:ext>
            </a:extLst>
          </p:cNvPr>
          <p:cNvPicPr>
            <a:picLocks noGrp="1" noChangeAspect="1"/>
          </p:cNvPicPr>
          <p:nvPr>
            <p:ph type="pic" sz="quarter" idx="48"/>
          </p:nvPr>
        </p:nvPicPr>
        <p:blipFill rotWithShape="1">
          <a:blip r:embed="rId9" cstate="screen">
            <a:extLst>
              <a:ext uri="{28A0092B-C50C-407E-A947-70E740481C1C}">
                <a14:useLocalDpi xmlns:a14="http://schemas.microsoft.com/office/drawing/2010/main" val="0"/>
              </a:ext>
            </a:extLst>
          </a:blip>
          <a:srcRect/>
          <a:stretch/>
        </p:blipFill>
        <p:spPr>
          <a:xfrm>
            <a:off x="9174860" y="3853061"/>
            <a:ext cx="1412049" cy="1147276"/>
          </a:xfrm>
        </p:spPr>
      </p:pic>
      <p:sp>
        <p:nvSpPr>
          <p:cNvPr id="63" name="Text Placeholder 62">
            <a:extLst>
              <a:ext uri="{FF2B5EF4-FFF2-40B4-BE49-F238E27FC236}">
                <a16:creationId xmlns:a16="http://schemas.microsoft.com/office/drawing/2014/main" id="{88AE1384-7C70-4615-80B5-D1A1AEF9F486}"/>
              </a:ext>
            </a:extLst>
          </p:cNvPr>
          <p:cNvSpPr>
            <a:spLocks noGrp="1"/>
          </p:cNvSpPr>
          <p:nvPr>
            <p:ph type="body" sz="quarter" idx="53"/>
          </p:nvPr>
        </p:nvSpPr>
        <p:spPr>
          <a:xfrm>
            <a:off x="8846039" y="4999377"/>
            <a:ext cx="2069691" cy="476403"/>
          </a:xfrm>
        </p:spPr>
        <p:txBody>
          <a:bodyPr/>
          <a:lstStyle/>
          <a:p>
            <a:r>
              <a:rPr lang="en-US"/>
              <a:t>Robin Kline</a:t>
            </a:r>
          </a:p>
        </p:txBody>
      </p:sp>
      <p:sp>
        <p:nvSpPr>
          <p:cNvPr id="64" name="Text Placeholder 63">
            <a:extLst>
              <a:ext uri="{FF2B5EF4-FFF2-40B4-BE49-F238E27FC236}">
                <a16:creationId xmlns:a16="http://schemas.microsoft.com/office/drawing/2014/main" id="{F86978B4-FE1B-4864-A1BA-FD1E18FE45EB}"/>
              </a:ext>
            </a:extLst>
          </p:cNvPr>
          <p:cNvSpPr>
            <a:spLocks noGrp="1"/>
          </p:cNvSpPr>
          <p:nvPr>
            <p:ph type="body" sz="quarter" idx="54"/>
          </p:nvPr>
        </p:nvSpPr>
        <p:spPr>
          <a:xfrm>
            <a:off x="8846039" y="5474820"/>
            <a:ext cx="2069691" cy="556795"/>
          </a:xfrm>
        </p:spPr>
        <p:txBody>
          <a:bodyPr/>
          <a:lstStyle/>
          <a:p>
            <a:r>
              <a:rPr lang="en-US"/>
              <a:t>Content Developer</a:t>
            </a:r>
          </a:p>
          <a:p>
            <a:endParaRPr lang="en-US"/>
          </a:p>
        </p:txBody>
      </p:sp>
      <p:sp>
        <p:nvSpPr>
          <p:cNvPr id="4" name="Slide Number Placeholder 3">
            <a:extLst>
              <a:ext uri="{FF2B5EF4-FFF2-40B4-BE49-F238E27FC236}">
                <a16:creationId xmlns:a16="http://schemas.microsoft.com/office/drawing/2014/main" id="{50684746-F07E-4747-9C12-138CEF640208}"/>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16</a:t>
            </a:fld>
            <a:endParaRPr lang="en-US"/>
          </a:p>
        </p:txBody>
      </p:sp>
      <p:sp>
        <p:nvSpPr>
          <p:cNvPr id="3" name="Footer Placeholder 2">
            <a:extLst>
              <a:ext uri="{FF2B5EF4-FFF2-40B4-BE49-F238E27FC236}">
                <a16:creationId xmlns:a16="http://schemas.microsoft.com/office/drawing/2014/main" id="{55F09DA5-C783-47D3-AE72-F6C8F7B458B0}"/>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 name="Date Placeholder 1">
            <a:extLst>
              <a:ext uri="{FF2B5EF4-FFF2-40B4-BE49-F238E27FC236}">
                <a16:creationId xmlns:a16="http://schemas.microsoft.com/office/drawing/2014/main" id="{9637F736-5D42-4B33-BCA6-2C2C02E4F6D2}"/>
              </a:ext>
            </a:extLst>
          </p:cNvPr>
          <p:cNvSpPr>
            <a:spLocks noGrp="1"/>
          </p:cNvSpPr>
          <p:nvPr>
            <p:ph type="dt" sz="half" idx="10"/>
          </p:nvPr>
        </p:nvSpPr>
        <p:spPr>
          <a:xfrm>
            <a:off x="8952390" y="6356350"/>
            <a:ext cx="2743200" cy="365125"/>
          </a:xfrm>
        </p:spPr>
        <p:txBody>
          <a:bodyPr/>
          <a:lstStyle/>
          <a:p>
            <a:r>
              <a:rPr lang="en-US"/>
              <a:t>20XX</a:t>
            </a:r>
          </a:p>
        </p:txBody>
      </p:sp>
    </p:spTree>
    <p:extLst>
      <p:ext uri="{BB962C8B-B14F-4D97-AF65-F5344CB8AC3E}">
        <p14:creationId xmlns:p14="http://schemas.microsoft.com/office/powerpoint/2010/main" val="3601854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 name="Title 95">
            <a:extLst>
              <a:ext uri="{FF2B5EF4-FFF2-40B4-BE49-F238E27FC236}">
                <a16:creationId xmlns:a16="http://schemas.microsoft.com/office/drawing/2014/main" id="{C04FF0B6-BBBC-42F6-A65B-1BF7AB76E868}"/>
              </a:ext>
            </a:extLst>
          </p:cNvPr>
          <p:cNvSpPr>
            <a:spLocks noGrp="1"/>
          </p:cNvSpPr>
          <p:nvPr>
            <p:ph type="title"/>
          </p:nvPr>
        </p:nvSpPr>
        <p:spPr>
          <a:xfrm>
            <a:off x="847531" y="521208"/>
            <a:ext cx="10302551" cy="535197"/>
          </a:xfrm>
        </p:spPr>
        <p:txBody>
          <a:bodyPr/>
          <a:lstStyle/>
          <a:p>
            <a:r>
              <a:rPr lang="en-US" noProof="0"/>
              <a:t>Plan for product launch</a:t>
            </a:r>
            <a:br>
              <a:rPr lang="en-US"/>
            </a:br>
            <a:endParaRPr lang="en-US"/>
          </a:p>
        </p:txBody>
      </p:sp>
      <p:sp>
        <p:nvSpPr>
          <p:cNvPr id="78" name="Text Placeholder 77">
            <a:extLst>
              <a:ext uri="{FF2B5EF4-FFF2-40B4-BE49-F238E27FC236}">
                <a16:creationId xmlns:a16="http://schemas.microsoft.com/office/drawing/2014/main" id="{CFCF63D9-E2D6-403F-94C3-E0434C3FFA45}"/>
              </a:ext>
            </a:extLst>
          </p:cNvPr>
          <p:cNvSpPr>
            <a:spLocks noGrp="1"/>
          </p:cNvSpPr>
          <p:nvPr>
            <p:ph type="body" sz="quarter" idx="25"/>
          </p:nvPr>
        </p:nvSpPr>
        <p:spPr>
          <a:xfrm>
            <a:off x="951983" y="1584731"/>
            <a:ext cx="1435618" cy="1239520"/>
          </a:xfrm>
        </p:spPr>
        <p:txBody>
          <a:bodyPr/>
          <a:lstStyle/>
          <a:p>
            <a:r>
              <a:rPr lang="en-US"/>
              <a:t>1</a:t>
            </a:r>
          </a:p>
        </p:txBody>
      </p:sp>
      <p:sp>
        <p:nvSpPr>
          <p:cNvPr id="15" name="Text Placeholder 14">
            <a:extLst>
              <a:ext uri="{FF2B5EF4-FFF2-40B4-BE49-F238E27FC236}">
                <a16:creationId xmlns:a16="http://schemas.microsoft.com/office/drawing/2014/main" id="{629891ED-ABD1-4AF8-A87F-4E666B63F9CD}"/>
              </a:ext>
            </a:extLst>
          </p:cNvPr>
          <p:cNvSpPr>
            <a:spLocks noGrp="1"/>
          </p:cNvSpPr>
          <p:nvPr>
            <p:ph type="body" sz="quarter" idx="13"/>
          </p:nvPr>
        </p:nvSpPr>
        <p:spPr>
          <a:xfrm>
            <a:off x="2578239" y="1530267"/>
            <a:ext cx="3365361" cy="365126"/>
          </a:xfrm>
        </p:spPr>
        <p:txBody>
          <a:bodyPr>
            <a:normAutofit lnSpcReduction="10000"/>
          </a:bodyPr>
          <a:lstStyle/>
          <a:p>
            <a:r>
              <a:rPr lang="en-US"/>
              <a:t>Planning</a:t>
            </a:r>
          </a:p>
        </p:txBody>
      </p:sp>
      <p:sp>
        <p:nvSpPr>
          <p:cNvPr id="16" name="Text Placeholder 15">
            <a:extLst>
              <a:ext uri="{FF2B5EF4-FFF2-40B4-BE49-F238E27FC236}">
                <a16:creationId xmlns:a16="http://schemas.microsoft.com/office/drawing/2014/main" id="{9D819B13-7A74-4D66-BBD4-FC7C292B8544}"/>
              </a:ext>
            </a:extLst>
          </p:cNvPr>
          <p:cNvSpPr>
            <a:spLocks noGrp="1"/>
          </p:cNvSpPr>
          <p:nvPr>
            <p:ph type="body" sz="quarter" idx="16"/>
          </p:nvPr>
        </p:nvSpPr>
        <p:spPr>
          <a:xfrm>
            <a:off x="2578031" y="1798653"/>
            <a:ext cx="3365018" cy="1025598"/>
          </a:xfrm>
        </p:spPr>
        <p:txBody>
          <a:bodyPr/>
          <a:lstStyle/>
          <a:p>
            <a:r>
              <a:rPr lang="en-US"/>
              <a:t>Synergize scalable e-commerce</a:t>
            </a:r>
          </a:p>
        </p:txBody>
      </p:sp>
      <p:sp>
        <p:nvSpPr>
          <p:cNvPr id="81" name="Text Placeholder 80">
            <a:extLst>
              <a:ext uri="{FF2B5EF4-FFF2-40B4-BE49-F238E27FC236}">
                <a16:creationId xmlns:a16="http://schemas.microsoft.com/office/drawing/2014/main" id="{11D25DA7-A8FF-4963-ADF1-4D6DFE4BE1B6}"/>
              </a:ext>
            </a:extLst>
          </p:cNvPr>
          <p:cNvSpPr>
            <a:spLocks noGrp="1"/>
          </p:cNvSpPr>
          <p:nvPr>
            <p:ph type="body" sz="quarter" idx="28"/>
          </p:nvPr>
        </p:nvSpPr>
        <p:spPr>
          <a:xfrm>
            <a:off x="6298439" y="1584731"/>
            <a:ext cx="1435618" cy="1239520"/>
          </a:xfrm>
        </p:spPr>
        <p:txBody>
          <a:bodyPr/>
          <a:lstStyle/>
          <a:p>
            <a:r>
              <a:rPr lang="en-US"/>
              <a:t>4</a:t>
            </a:r>
          </a:p>
        </p:txBody>
      </p:sp>
      <p:sp>
        <p:nvSpPr>
          <p:cNvPr id="51" name="Text Placeholder 50">
            <a:extLst>
              <a:ext uri="{FF2B5EF4-FFF2-40B4-BE49-F238E27FC236}">
                <a16:creationId xmlns:a16="http://schemas.microsoft.com/office/drawing/2014/main" id="{845A49F5-92D0-49F1-BA2B-AE16F684D7C0}"/>
              </a:ext>
            </a:extLst>
          </p:cNvPr>
          <p:cNvSpPr>
            <a:spLocks noGrp="1"/>
          </p:cNvSpPr>
          <p:nvPr>
            <p:ph type="body" sz="quarter" idx="21"/>
          </p:nvPr>
        </p:nvSpPr>
        <p:spPr>
          <a:xfrm>
            <a:off x="7922399" y="1530267"/>
            <a:ext cx="3365361" cy="365126"/>
          </a:xfrm>
        </p:spPr>
        <p:txBody>
          <a:bodyPr>
            <a:normAutofit lnSpcReduction="10000"/>
          </a:bodyPr>
          <a:lstStyle/>
          <a:p>
            <a:r>
              <a:rPr lang="en-US"/>
              <a:t>Strategy</a:t>
            </a:r>
          </a:p>
        </p:txBody>
      </p:sp>
      <p:sp>
        <p:nvSpPr>
          <p:cNvPr id="52" name="Text Placeholder 51">
            <a:extLst>
              <a:ext uri="{FF2B5EF4-FFF2-40B4-BE49-F238E27FC236}">
                <a16:creationId xmlns:a16="http://schemas.microsoft.com/office/drawing/2014/main" id="{328C163D-AB24-436E-81B4-026AB928B2CC}"/>
              </a:ext>
            </a:extLst>
          </p:cNvPr>
          <p:cNvSpPr>
            <a:spLocks noGrp="1"/>
          </p:cNvSpPr>
          <p:nvPr>
            <p:ph type="body" sz="quarter" idx="22"/>
          </p:nvPr>
        </p:nvSpPr>
        <p:spPr>
          <a:xfrm>
            <a:off x="7922191" y="1798653"/>
            <a:ext cx="3365018" cy="1025598"/>
          </a:xfrm>
        </p:spPr>
        <p:txBody>
          <a:bodyPr/>
          <a:lstStyle/>
          <a:p>
            <a:r>
              <a:rPr lang="en-US"/>
              <a:t>Foster holistically superior methodologies</a:t>
            </a:r>
          </a:p>
        </p:txBody>
      </p:sp>
      <p:sp>
        <p:nvSpPr>
          <p:cNvPr id="79" name="Text Placeholder 78">
            <a:extLst>
              <a:ext uri="{FF2B5EF4-FFF2-40B4-BE49-F238E27FC236}">
                <a16:creationId xmlns:a16="http://schemas.microsoft.com/office/drawing/2014/main" id="{0F98A4B2-BF99-408D-8724-045FF697BE65}"/>
              </a:ext>
            </a:extLst>
          </p:cNvPr>
          <p:cNvSpPr>
            <a:spLocks noGrp="1"/>
          </p:cNvSpPr>
          <p:nvPr>
            <p:ph type="body" sz="quarter" idx="26"/>
          </p:nvPr>
        </p:nvSpPr>
        <p:spPr>
          <a:xfrm>
            <a:off x="951982" y="3058235"/>
            <a:ext cx="1435618" cy="1239520"/>
          </a:xfrm>
        </p:spPr>
        <p:txBody>
          <a:bodyPr/>
          <a:lstStyle/>
          <a:p>
            <a:r>
              <a:rPr lang="en-US"/>
              <a:t>2</a:t>
            </a:r>
          </a:p>
        </p:txBody>
      </p:sp>
      <p:sp>
        <p:nvSpPr>
          <p:cNvPr id="47" name="Text Placeholder 46">
            <a:extLst>
              <a:ext uri="{FF2B5EF4-FFF2-40B4-BE49-F238E27FC236}">
                <a16:creationId xmlns:a16="http://schemas.microsoft.com/office/drawing/2014/main" id="{9C5A6699-1851-44A6-9BA8-A7363260905B}"/>
              </a:ext>
            </a:extLst>
          </p:cNvPr>
          <p:cNvSpPr>
            <a:spLocks noGrp="1"/>
          </p:cNvSpPr>
          <p:nvPr>
            <p:ph type="body" sz="quarter" idx="30"/>
          </p:nvPr>
        </p:nvSpPr>
        <p:spPr>
          <a:xfrm>
            <a:off x="2568798" y="3025216"/>
            <a:ext cx="3365361" cy="365126"/>
          </a:xfrm>
        </p:spPr>
        <p:txBody>
          <a:bodyPr>
            <a:normAutofit lnSpcReduction="10000"/>
          </a:bodyPr>
          <a:lstStyle/>
          <a:p>
            <a:r>
              <a:rPr lang="en-US"/>
              <a:t>Marketing</a:t>
            </a:r>
          </a:p>
        </p:txBody>
      </p:sp>
      <p:sp>
        <p:nvSpPr>
          <p:cNvPr id="48" name="Text Placeholder 47">
            <a:extLst>
              <a:ext uri="{FF2B5EF4-FFF2-40B4-BE49-F238E27FC236}">
                <a16:creationId xmlns:a16="http://schemas.microsoft.com/office/drawing/2014/main" id="{7BFFDA6C-D53B-44FD-87E5-9C72FAE40985}"/>
              </a:ext>
            </a:extLst>
          </p:cNvPr>
          <p:cNvSpPr>
            <a:spLocks noGrp="1"/>
          </p:cNvSpPr>
          <p:nvPr>
            <p:ph type="body" sz="quarter" idx="31"/>
          </p:nvPr>
        </p:nvSpPr>
        <p:spPr>
          <a:xfrm>
            <a:off x="2568590" y="3293602"/>
            <a:ext cx="3365018" cy="1003171"/>
          </a:xfrm>
        </p:spPr>
        <p:txBody>
          <a:bodyPr/>
          <a:lstStyle/>
          <a:p>
            <a:r>
              <a:rPr lang="en-US"/>
              <a:t>Disseminate standardized metrics</a:t>
            </a:r>
          </a:p>
        </p:txBody>
      </p:sp>
      <p:sp>
        <p:nvSpPr>
          <p:cNvPr id="82" name="Text Placeholder 81">
            <a:extLst>
              <a:ext uri="{FF2B5EF4-FFF2-40B4-BE49-F238E27FC236}">
                <a16:creationId xmlns:a16="http://schemas.microsoft.com/office/drawing/2014/main" id="{33ED7FFD-161A-404B-9C4A-C649608C833B}"/>
              </a:ext>
            </a:extLst>
          </p:cNvPr>
          <p:cNvSpPr>
            <a:spLocks noGrp="1"/>
          </p:cNvSpPr>
          <p:nvPr>
            <p:ph type="body" sz="quarter" idx="29"/>
          </p:nvPr>
        </p:nvSpPr>
        <p:spPr>
          <a:xfrm>
            <a:off x="6298438" y="3058235"/>
            <a:ext cx="1435618" cy="1239520"/>
          </a:xfrm>
        </p:spPr>
        <p:txBody>
          <a:bodyPr/>
          <a:lstStyle/>
          <a:p>
            <a:r>
              <a:rPr lang="en-US"/>
              <a:t>5</a:t>
            </a:r>
          </a:p>
        </p:txBody>
      </p:sp>
      <p:sp>
        <p:nvSpPr>
          <p:cNvPr id="49" name="Text Placeholder 48">
            <a:extLst>
              <a:ext uri="{FF2B5EF4-FFF2-40B4-BE49-F238E27FC236}">
                <a16:creationId xmlns:a16="http://schemas.microsoft.com/office/drawing/2014/main" id="{5DD2DD05-250F-44B5-8E8E-7C1FDC9360D5}"/>
              </a:ext>
            </a:extLst>
          </p:cNvPr>
          <p:cNvSpPr>
            <a:spLocks noGrp="1"/>
          </p:cNvSpPr>
          <p:nvPr>
            <p:ph type="body" sz="quarter" idx="32"/>
          </p:nvPr>
        </p:nvSpPr>
        <p:spPr>
          <a:xfrm>
            <a:off x="7912958" y="3025216"/>
            <a:ext cx="3365361" cy="365126"/>
          </a:xfrm>
        </p:spPr>
        <p:txBody>
          <a:bodyPr>
            <a:normAutofit lnSpcReduction="10000"/>
          </a:bodyPr>
          <a:lstStyle/>
          <a:p>
            <a:r>
              <a:rPr lang="en-US"/>
              <a:t>Design</a:t>
            </a:r>
          </a:p>
        </p:txBody>
      </p:sp>
      <p:sp>
        <p:nvSpPr>
          <p:cNvPr id="50" name="Text Placeholder 49">
            <a:extLst>
              <a:ext uri="{FF2B5EF4-FFF2-40B4-BE49-F238E27FC236}">
                <a16:creationId xmlns:a16="http://schemas.microsoft.com/office/drawing/2014/main" id="{94F58DEC-39A6-43C5-B4FA-24D93AEBF1EE}"/>
              </a:ext>
            </a:extLst>
          </p:cNvPr>
          <p:cNvSpPr>
            <a:spLocks noGrp="1"/>
          </p:cNvSpPr>
          <p:nvPr>
            <p:ph type="body" sz="quarter" idx="33"/>
          </p:nvPr>
        </p:nvSpPr>
        <p:spPr>
          <a:xfrm>
            <a:off x="7912750" y="3293602"/>
            <a:ext cx="3365018" cy="1003171"/>
          </a:xfrm>
        </p:spPr>
        <p:txBody>
          <a:bodyPr/>
          <a:lstStyle/>
          <a:p>
            <a:r>
              <a:rPr lang="en-US"/>
              <a:t>Coordinate e-business applications</a:t>
            </a:r>
          </a:p>
        </p:txBody>
      </p:sp>
      <p:sp>
        <p:nvSpPr>
          <p:cNvPr id="80" name="Text Placeholder 79">
            <a:extLst>
              <a:ext uri="{FF2B5EF4-FFF2-40B4-BE49-F238E27FC236}">
                <a16:creationId xmlns:a16="http://schemas.microsoft.com/office/drawing/2014/main" id="{EC96CDFD-2FE3-4F20-BC12-9659E3288A6F}"/>
              </a:ext>
            </a:extLst>
          </p:cNvPr>
          <p:cNvSpPr>
            <a:spLocks noGrp="1"/>
          </p:cNvSpPr>
          <p:nvPr>
            <p:ph type="body" sz="quarter" idx="27"/>
          </p:nvPr>
        </p:nvSpPr>
        <p:spPr>
          <a:xfrm>
            <a:off x="951982" y="4531739"/>
            <a:ext cx="1435618" cy="1239520"/>
          </a:xfrm>
        </p:spPr>
        <p:txBody>
          <a:bodyPr/>
          <a:lstStyle/>
          <a:p>
            <a:r>
              <a:rPr lang="en-US"/>
              <a:t>3</a:t>
            </a:r>
          </a:p>
        </p:txBody>
      </p:sp>
      <p:sp>
        <p:nvSpPr>
          <p:cNvPr id="53" name="Text Placeholder 52">
            <a:extLst>
              <a:ext uri="{FF2B5EF4-FFF2-40B4-BE49-F238E27FC236}">
                <a16:creationId xmlns:a16="http://schemas.microsoft.com/office/drawing/2014/main" id="{A88CE919-8BCA-4A21-836B-591CD2CAB9B5}"/>
              </a:ext>
            </a:extLst>
          </p:cNvPr>
          <p:cNvSpPr>
            <a:spLocks noGrp="1"/>
          </p:cNvSpPr>
          <p:nvPr>
            <p:ph type="body" sz="quarter" idx="34"/>
          </p:nvPr>
        </p:nvSpPr>
        <p:spPr>
          <a:xfrm>
            <a:off x="2563951" y="4494630"/>
            <a:ext cx="3365361" cy="365126"/>
          </a:xfrm>
        </p:spPr>
        <p:txBody>
          <a:bodyPr>
            <a:normAutofit lnSpcReduction="10000"/>
          </a:bodyPr>
          <a:lstStyle/>
          <a:p>
            <a:r>
              <a:rPr lang="en-US"/>
              <a:t>Launch</a:t>
            </a:r>
          </a:p>
        </p:txBody>
      </p:sp>
      <p:sp>
        <p:nvSpPr>
          <p:cNvPr id="54" name="Text Placeholder 53">
            <a:extLst>
              <a:ext uri="{FF2B5EF4-FFF2-40B4-BE49-F238E27FC236}">
                <a16:creationId xmlns:a16="http://schemas.microsoft.com/office/drawing/2014/main" id="{689C4963-281E-43A5-B4B6-649CE13DE568}"/>
              </a:ext>
            </a:extLst>
          </p:cNvPr>
          <p:cNvSpPr>
            <a:spLocks noGrp="1"/>
          </p:cNvSpPr>
          <p:nvPr>
            <p:ph type="body" sz="quarter" idx="35"/>
          </p:nvPr>
        </p:nvSpPr>
        <p:spPr>
          <a:xfrm>
            <a:off x="2563743" y="4763016"/>
            <a:ext cx="3365018" cy="1003171"/>
          </a:xfrm>
        </p:spPr>
        <p:txBody>
          <a:bodyPr/>
          <a:lstStyle/>
          <a:p>
            <a:r>
              <a:rPr lang="en-US"/>
              <a:t>Deploy strategic networks with compelling e-business needs</a:t>
            </a:r>
          </a:p>
        </p:txBody>
      </p:sp>
      <p:sp>
        <p:nvSpPr>
          <p:cNvPr id="4" name="Slide Number Placeholder 3">
            <a:extLst>
              <a:ext uri="{FF2B5EF4-FFF2-40B4-BE49-F238E27FC236}">
                <a16:creationId xmlns:a16="http://schemas.microsoft.com/office/drawing/2014/main" id="{BB31B1B8-7FB6-4FF8-9597-B9C6BFB14508}"/>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17</a:t>
            </a:fld>
            <a:endParaRPr lang="en-US"/>
          </a:p>
        </p:txBody>
      </p:sp>
      <p:sp>
        <p:nvSpPr>
          <p:cNvPr id="3" name="Footer Placeholder 2">
            <a:extLst>
              <a:ext uri="{FF2B5EF4-FFF2-40B4-BE49-F238E27FC236}">
                <a16:creationId xmlns:a16="http://schemas.microsoft.com/office/drawing/2014/main" id="{C141D1E3-C362-4A6D-B1EA-76F36384E6C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 name="Date Placeholder 1">
            <a:extLst>
              <a:ext uri="{FF2B5EF4-FFF2-40B4-BE49-F238E27FC236}">
                <a16:creationId xmlns:a16="http://schemas.microsoft.com/office/drawing/2014/main" id="{961DF32D-AFA3-4570-A204-588DB8421F02}"/>
              </a:ext>
            </a:extLst>
          </p:cNvPr>
          <p:cNvSpPr>
            <a:spLocks noGrp="1"/>
          </p:cNvSpPr>
          <p:nvPr>
            <p:ph type="dt" sz="half" idx="10"/>
          </p:nvPr>
        </p:nvSpPr>
        <p:spPr>
          <a:xfrm>
            <a:off x="8952390" y="6356350"/>
            <a:ext cx="2743200" cy="365125"/>
          </a:xfrm>
        </p:spPr>
        <p:txBody>
          <a:bodyPr/>
          <a:lstStyle/>
          <a:p>
            <a:r>
              <a:rPr lang="en-US"/>
              <a:t>20XX</a:t>
            </a:r>
          </a:p>
        </p:txBody>
      </p:sp>
    </p:spTree>
    <p:extLst>
      <p:ext uri="{BB962C8B-B14F-4D97-AF65-F5344CB8AC3E}">
        <p14:creationId xmlns:p14="http://schemas.microsoft.com/office/powerpoint/2010/main" val="4223430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A6B93859-6CC9-460B-B8B1-418AD8A8FF00}"/>
              </a:ext>
            </a:extLst>
          </p:cNvPr>
          <p:cNvSpPr>
            <a:spLocks noGrp="1"/>
          </p:cNvSpPr>
          <p:nvPr>
            <p:ph type="title"/>
          </p:nvPr>
        </p:nvSpPr>
        <p:spPr>
          <a:xfrm>
            <a:off x="735562" y="514418"/>
            <a:ext cx="10515600" cy="501852"/>
          </a:xfrm>
        </p:spPr>
        <p:txBody>
          <a:bodyPr/>
          <a:lstStyle/>
          <a:p>
            <a:r>
              <a:rPr lang="en-US" noProof="0"/>
              <a:t>Timeline</a:t>
            </a:r>
            <a:endParaRPr lang="en-US"/>
          </a:p>
        </p:txBody>
      </p:sp>
      <p:graphicFrame>
        <p:nvGraphicFramePr>
          <p:cNvPr id="20" name="Content Placeholder 6">
            <a:extLst>
              <a:ext uri="{FF2B5EF4-FFF2-40B4-BE49-F238E27FC236}">
                <a16:creationId xmlns:a16="http://schemas.microsoft.com/office/drawing/2014/main" id="{8975F31C-03AB-4E9E-A587-C62299315044}"/>
              </a:ext>
              <a:ext uri="{C183D7F6-B498-43B3-948B-1728B52AA6E4}">
                <adec:decorative xmlns:adec="http://schemas.microsoft.com/office/drawing/2017/decorative" val="1"/>
              </a:ext>
            </a:extLst>
          </p:cNvPr>
          <p:cNvGraphicFramePr>
            <a:graphicFrameLocks noGrp="1"/>
          </p:cNvGraphicFramePr>
          <p:nvPr>
            <p:ph sz="quarter" idx="15"/>
            <p:extLst>
              <p:ext uri="{D42A27DB-BD31-4B8C-83A1-F6EECF244321}">
                <p14:modId xmlns:p14="http://schemas.microsoft.com/office/powerpoint/2010/main" val="3567469392"/>
              </p:ext>
            </p:extLst>
          </p:nvPr>
        </p:nvGraphicFramePr>
        <p:xfrm>
          <a:off x="838200" y="1495425"/>
          <a:ext cx="10515600" cy="4649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82D2F98-0CDA-431A-810A-FD67B3952042}"/>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18</a:t>
            </a:fld>
            <a:endParaRPr lang="en-US"/>
          </a:p>
        </p:txBody>
      </p:sp>
      <p:sp>
        <p:nvSpPr>
          <p:cNvPr id="3" name="Footer Placeholder 2">
            <a:extLst>
              <a:ext uri="{FF2B5EF4-FFF2-40B4-BE49-F238E27FC236}">
                <a16:creationId xmlns:a16="http://schemas.microsoft.com/office/drawing/2014/main" id="{28BDE209-C6C2-47F7-90FF-57BA5CD558C1}"/>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 name="Date Placeholder 1">
            <a:extLst>
              <a:ext uri="{FF2B5EF4-FFF2-40B4-BE49-F238E27FC236}">
                <a16:creationId xmlns:a16="http://schemas.microsoft.com/office/drawing/2014/main" id="{2BC4CC15-5675-4EC8-AF7F-905D46CC17D3}"/>
              </a:ext>
            </a:extLst>
          </p:cNvPr>
          <p:cNvSpPr>
            <a:spLocks noGrp="1"/>
          </p:cNvSpPr>
          <p:nvPr>
            <p:ph type="dt" sz="half" idx="10"/>
          </p:nvPr>
        </p:nvSpPr>
        <p:spPr>
          <a:xfrm>
            <a:off x="8952390" y="6356350"/>
            <a:ext cx="2743200" cy="365125"/>
          </a:xfrm>
        </p:spPr>
        <p:txBody>
          <a:bodyPr/>
          <a:lstStyle/>
          <a:p>
            <a:r>
              <a:rPr lang="en-US"/>
              <a:t>20XX</a:t>
            </a:r>
          </a:p>
        </p:txBody>
      </p:sp>
    </p:spTree>
    <p:extLst>
      <p:ext uri="{BB962C8B-B14F-4D97-AF65-F5344CB8AC3E}">
        <p14:creationId xmlns:p14="http://schemas.microsoft.com/office/powerpoint/2010/main" val="330088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FF872A7D-E6CA-4BD5-B88B-0498D0B7515A}"/>
              </a:ext>
            </a:extLst>
          </p:cNvPr>
          <p:cNvSpPr>
            <a:spLocks noGrp="1"/>
          </p:cNvSpPr>
          <p:nvPr>
            <p:ph type="title"/>
          </p:nvPr>
        </p:nvSpPr>
        <p:spPr>
          <a:xfrm>
            <a:off x="856862" y="894716"/>
            <a:ext cx="10515600" cy="495300"/>
          </a:xfrm>
        </p:spPr>
        <p:txBody>
          <a:bodyPr/>
          <a:lstStyle/>
          <a:p>
            <a:r>
              <a:rPr lang="en-US" noProof="0"/>
              <a:t>Areas of focus</a:t>
            </a:r>
            <a:endParaRPr lang="en-US"/>
          </a:p>
        </p:txBody>
      </p:sp>
      <p:sp>
        <p:nvSpPr>
          <p:cNvPr id="8" name="Text Placeholder 7">
            <a:extLst>
              <a:ext uri="{FF2B5EF4-FFF2-40B4-BE49-F238E27FC236}">
                <a16:creationId xmlns:a16="http://schemas.microsoft.com/office/drawing/2014/main" id="{D9FC41A5-6D3B-4D54-8B6D-00B49FDE21BB}"/>
              </a:ext>
            </a:extLst>
          </p:cNvPr>
          <p:cNvSpPr>
            <a:spLocks noGrp="1"/>
          </p:cNvSpPr>
          <p:nvPr>
            <p:ph type="body" sz="quarter" idx="13"/>
          </p:nvPr>
        </p:nvSpPr>
        <p:spPr>
          <a:xfrm>
            <a:off x="1270915" y="2215197"/>
            <a:ext cx="4376935" cy="422365"/>
          </a:xfrm>
        </p:spPr>
        <p:txBody>
          <a:bodyPr/>
          <a:lstStyle/>
          <a:p>
            <a:r>
              <a:rPr lang="en-US"/>
              <a:t>B2B market scenarios​</a:t>
            </a:r>
          </a:p>
        </p:txBody>
      </p:sp>
      <p:sp>
        <p:nvSpPr>
          <p:cNvPr id="11" name="Text Placeholder 10">
            <a:extLst>
              <a:ext uri="{FF2B5EF4-FFF2-40B4-BE49-F238E27FC236}">
                <a16:creationId xmlns:a16="http://schemas.microsoft.com/office/drawing/2014/main" id="{956112D0-BBBB-4761-B916-CEA43C08D470}"/>
              </a:ext>
            </a:extLst>
          </p:cNvPr>
          <p:cNvSpPr>
            <a:spLocks noGrp="1"/>
          </p:cNvSpPr>
          <p:nvPr>
            <p:ph type="body" sz="quarter" idx="16"/>
          </p:nvPr>
        </p:nvSpPr>
        <p:spPr>
          <a:xfrm>
            <a:off x="1270707" y="2637562"/>
            <a:ext cx="4376489" cy="3325723"/>
          </a:xfrm>
        </p:spPr>
        <p:txBody>
          <a:bodyPr/>
          <a:lstStyle/>
          <a:p>
            <a:r>
              <a:rPr lang="en-US"/>
              <a:t>Develop winning strategies to keep ahead of the competition​</a:t>
            </a:r>
          </a:p>
          <a:p>
            <a:r>
              <a:rPr lang="en-US"/>
              <a:t>Capitalize on low hanging fruit to identify a ballpark value​</a:t>
            </a:r>
          </a:p>
          <a:p>
            <a:r>
              <a:rPr lang="en-US"/>
              <a:t>Visualize customer directed convergence​</a:t>
            </a:r>
          </a:p>
        </p:txBody>
      </p:sp>
      <p:sp>
        <p:nvSpPr>
          <p:cNvPr id="10" name="Text Placeholder 9">
            <a:extLst>
              <a:ext uri="{FF2B5EF4-FFF2-40B4-BE49-F238E27FC236}">
                <a16:creationId xmlns:a16="http://schemas.microsoft.com/office/drawing/2014/main" id="{A9B987E6-40EA-4DAD-817D-CF8573D44BC7}"/>
              </a:ext>
            </a:extLst>
          </p:cNvPr>
          <p:cNvSpPr>
            <a:spLocks noGrp="1"/>
          </p:cNvSpPr>
          <p:nvPr>
            <p:ph type="body" sz="quarter" idx="15"/>
          </p:nvPr>
        </p:nvSpPr>
        <p:spPr>
          <a:xfrm>
            <a:off x="6573464" y="2215196"/>
            <a:ext cx="4376935" cy="422365"/>
          </a:xfrm>
        </p:spPr>
        <p:txBody>
          <a:bodyPr/>
          <a:lstStyle/>
          <a:p>
            <a:r>
              <a:rPr lang="en-US"/>
              <a:t>Cloud-based opportunities​</a:t>
            </a:r>
          </a:p>
        </p:txBody>
      </p:sp>
      <p:sp>
        <p:nvSpPr>
          <p:cNvPr id="12" name="Text Placeholder 11">
            <a:extLst>
              <a:ext uri="{FF2B5EF4-FFF2-40B4-BE49-F238E27FC236}">
                <a16:creationId xmlns:a16="http://schemas.microsoft.com/office/drawing/2014/main" id="{4B0C446C-77D9-4469-AAF2-69CF65C0BA19}"/>
              </a:ext>
            </a:extLst>
          </p:cNvPr>
          <p:cNvSpPr>
            <a:spLocks noGrp="1"/>
          </p:cNvSpPr>
          <p:nvPr>
            <p:ph type="body" sz="quarter" idx="17"/>
          </p:nvPr>
        </p:nvSpPr>
        <p:spPr>
          <a:xfrm>
            <a:off x="6573945" y="2637561"/>
            <a:ext cx="4376490" cy="3325723"/>
          </a:xfrm>
        </p:spPr>
        <p:txBody>
          <a:bodyPr/>
          <a:lstStyle/>
          <a:p>
            <a:r>
              <a:rPr lang="en-US"/>
              <a:t>Iterative approaches to corporate strategy​</a:t>
            </a:r>
          </a:p>
          <a:p>
            <a:r>
              <a:rPr lang="en-US"/>
              <a:t>Establish a management framework from the inside​</a:t>
            </a:r>
          </a:p>
        </p:txBody>
      </p:sp>
      <p:sp>
        <p:nvSpPr>
          <p:cNvPr id="4" name="Slide Number Placeholder 3">
            <a:extLst>
              <a:ext uri="{FF2B5EF4-FFF2-40B4-BE49-F238E27FC236}">
                <a16:creationId xmlns:a16="http://schemas.microsoft.com/office/drawing/2014/main" id="{8B585B73-7A1C-4790-86F0-401CF7417BA9}"/>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19</a:t>
            </a:fld>
            <a:endParaRPr lang="en-US"/>
          </a:p>
        </p:txBody>
      </p:sp>
      <p:sp>
        <p:nvSpPr>
          <p:cNvPr id="3" name="Footer Placeholder 2">
            <a:extLst>
              <a:ext uri="{FF2B5EF4-FFF2-40B4-BE49-F238E27FC236}">
                <a16:creationId xmlns:a16="http://schemas.microsoft.com/office/drawing/2014/main" id="{0AE8AC66-7A3E-4F83-9C65-F437FD59AF9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 name="Date Placeholder 1">
            <a:extLst>
              <a:ext uri="{FF2B5EF4-FFF2-40B4-BE49-F238E27FC236}">
                <a16:creationId xmlns:a16="http://schemas.microsoft.com/office/drawing/2014/main" id="{AEDE879D-70D2-44BA-84FA-A456D837A636}"/>
              </a:ext>
            </a:extLst>
          </p:cNvPr>
          <p:cNvSpPr>
            <a:spLocks noGrp="1"/>
          </p:cNvSpPr>
          <p:nvPr>
            <p:ph type="dt" sz="half" idx="10"/>
          </p:nvPr>
        </p:nvSpPr>
        <p:spPr>
          <a:xfrm>
            <a:off x="8952390" y="6356350"/>
            <a:ext cx="2743200" cy="365125"/>
          </a:xfrm>
        </p:spPr>
        <p:txBody>
          <a:bodyPr/>
          <a:lstStyle/>
          <a:p>
            <a:r>
              <a:rPr lang="en-US"/>
              <a:t>20XX</a:t>
            </a:r>
          </a:p>
        </p:txBody>
      </p:sp>
    </p:spTree>
    <p:extLst>
      <p:ext uri="{BB962C8B-B14F-4D97-AF65-F5344CB8AC3E}">
        <p14:creationId xmlns:p14="http://schemas.microsoft.com/office/powerpoint/2010/main" val="2626334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a:xfrm>
            <a:off x="5422392" y="1993392"/>
            <a:ext cx="6135624" cy="2852928"/>
          </a:xfrm>
        </p:spPr>
        <p:txBody>
          <a:bodyPr anchor="ctr"/>
          <a:lstStyle/>
          <a:p>
            <a:pPr>
              <a:lnSpc>
                <a:spcPct val="100000"/>
              </a:lnSpc>
            </a:pPr>
            <a:r>
              <a:rPr lang="en-US" sz="4400" b="1" noProof="0">
                <a:solidFill>
                  <a:srgbClr val="FFC000"/>
                </a:solidFill>
                <a:latin typeface="Franklin Gothic Demi" panose="020B0703020102020204" pitchFamily="34" charset="0"/>
              </a:rPr>
              <a:t>Courses enrollment </a:t>
            </a:r>
            <a:r>
              <a:rPr lang="en-US" sz="4400" b="1" noProof="0">
                <a:solidFill>
                  <a:schemeClr val="bg1"/>
                </a:solidFill>
                <a:latin typeface="Franklin Gothic Demi" panose="020B0703020102020204" pitchFamily="34" charset="0"/>
              </a:rPr>
              <a:t>is crucial to student </a:t>
            </a:r>
            <a:r>
              <a:rPr lang="en-US" sz="4400" b="1" noProof="0">
                <a:solidFill>
                  <a:srgbClr val="FFC000"/>
                </a:solidFill>
                <a:latin typeface="Franklin Gothic Demi" panose="020B0703020102020204" pitchFamily="34" charset="0"/>
              </a:rPr>
              <a:t>performance</a:t>
            </a:r>
            <a:r>
              <a:rPr lang="en-US" sz="4400" b="1" noProof="0">
                <a:solidFill>
                  <a:schemeClr val="bg1"/>
                </a:solidFill>
                <a:latin typeface="Franklin Gothic Demi" panose="020B0703020102020204" pitchFamily="34" charset="0"/>
              </a:rPr>
              <a:t>, </a:t>
            </a:r>
            <a:br>
              <a:rPr lang="en-US" sz="4400" b="1" noProof="0">
                <a:solidFill>
                  <a:schemeClr val="bg1"/>
                </a:solidFill>
                <a:latin typeface="Franklin Gothic Demi" panose="020B0703020102020204" pitchFamily="34" charset="0"/>
              </a:rPr>
            </a:br>
            <a:r>
              <a:rPr lang="en-US" sz="4400" b="1" noProof="0">
                <a:solidFill>
                  <a:schemeClr val="bg1"/>
                </a:solidFill>
                <a:latin typeface="Franklin Gothic Demi" panose="020B0703020102020204" pitchFamily="34" charset="0"/>
              </a:rPr>
              <a:t>but they are doing it </a:t>
            </a:r>
            <a:r>
              <a:rPr lang="en-US" sz="4400" b="1" noProof="0">
                <a:solidFill>
                  <a:srgbClr val="FFC000"/>
                </a:solidFill>
                <a:latin typeface="Franklin Gothic Demi" panose="020B0703020102020204" pitchFamily="34" charset="0"/>
              </a:rPr>
              <a:t>without help</a:t>
            </a:r>
            <a:endParaRPr lang="en-US" sz="4400" b="1">
              <a:solidFill>
                <a:srgbClr val="FFC000"/>
              </a:solidFill>
              <a:latin typeface="Franklin Gothic Demi" panose="020B0703020102020204" pitchFamily="34" charset="0"/>
            </a:endParaRPr>
          </a:p>
        </p:txBody>
      </p:sp>
      <p:pic>
        <p:nvPicPr>
          <p:cNvPr id="5" name="Picture Placeholder 4" descr="Group of students reading open books, standing and sitting on stairs indoors">
            <a:extLst>
              <a:ext uri="{FF2B5EF4-FFF2-40B4-BE49-F238E27FC236}">
                <a16:creationId xmlns:a16="http://schemas.microsoft.com/office/drawing/2014/main" id="{9E30271A-1F40-F5E4-E799-2CD0ACAE0E2A}"/>
              </a:ext>
            </a:extLst>
          </p:cNvPr>
          <p:cNvPicPr>
            <a:picLocks noGrp="1" noChangeAspect="1"/>
          </p:cNvPicPr>
          <p:nvPr>
            <p:ph type="pic" sz="quarter" idx="10"/>
          </p:nvPr>
        </p:nvPicPr>
        <p:blipFill>
          <a:blip r:embed="rId2"/>
          <a:srcRect t="6830" b="6830"/>
          <a:stretch/>
        </p:blipFill>
        <p:spPr/>
      </p:pic>
      <p:pic>
        <p:nvPicPr>
          <p:cNvPr id="9" name="Graphic 8" descr="Highly detailed hand drawn flower">
            <a:extLst>
              <a:ext uri="{FF2B5EF4-FFF2-40B4-BE49-F238E27FC236}">
                <a16:creationId xmlns:a16="http://schemas.microsoft.com/office/drawing/2014/main" id="{99C0CD46-FC00-C409-FDD8-8F108C2C179C}"/>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6022" r="7478" b="69580"/>
          <a:stretch>
            <a:fillRect/>
          </a:stretch>
        </p:blipFill>
        <p:spPr>
          <a:xfrm rot="10800000">
            <a:off x="-1" y="0"/>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spTree>
    <p:extLst>
      <p:ext uri="{BB962C8B-B14F-4D97-AF65-F5344CB8AC3E}">
        <p14:creationId xmlns:p14="http://schemas.microsoft.com/office/powerpoint/2010/main" val="3949325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321B8428-BD78-4FC4-BEAE-596AB2DC5733}"/>
              </a:ext>
            </a:extLst>
          </p:cNvPr>
          <p:cNvSpPr>
            <a:spLocks noGrp="1"/>
          </p:cNvSpPr>
          <p:nvPr>
            <p:ph type="title"/>
          </p:nvPr>
        </p:nvSpPr>
        <p:spPr>
          <a:xfrm>
            <a:off x="828869" y="893674"/>
            <a:ext cx="10515600" cy="495300"/>
          </a:xfrm>
        </p:spPr>
        <p:txBody>
          <a:bodyPr/>
          <a:lstStyle/>
          <a:p>
            <a:r>
              <a:rPr lang="en-US" noProof="0"/>
              <a:t>How we get there</a:t>
            </a:r>
            <a:endParaRPr lang="en-US"/>
          </a:p>
        </p:txBody>
      </p:sp>
      <p:sp>
        <p:nvSpPr>
          <p:cNvPr id="8" name="Text Placeholder 7">
            <a:extLst>
              <a:ext uri="{FF2B5EF4-FFF2-40B4-BE49-F238E27FC236}">
                <a16:creationId xmlns:a16="http://schemas.microsoft.com/office/drawing/2014/main" id="{60EC01CC-BDB2-4B49-9150-62F71FB5BA00}"/>
              </a:ext>
            </a:extLst>
          </p:cNvPr>
          <p:cNvSpPr>
            <a:spLocks noGrp="1"/>
          </p:cNvSpPr>
          <p:nvPr>
            <p:ph type="body" sz="quarter" idx="13"/>
          </p:nvPr>
        </p:nvSpPr>
        <p:spPr>
          <a:xfrm>
            <a:off x="505100" y="2216238"/>
            <a:ext cx="3604193" cy="422365"/>
          </a:xfrm>
        </p:spPr>
        <p:txBody>
          <a:bodyPr/>
          <a:lstStyle/>
          <a:p>
            <a:r>
              <a:rPr lang="en-US"/>
              <a:t>ROI</a:t>
            </a:r>
          </a:p>
        </p:txBody>
      </p:sp>
      <p:sp>
        <p:nvSpPr>
          <p:cNvPr id="10" name="Text Placeholder 9">
            <a:extLst>
              <a:ext uri="{FF2B5EF4-FFF2-40B4-BE49-F238E27FC236}">
                <a16:creationId xmlns:a16="http://schemas.microsoft.com/office/drawing/2014/main" id="{9693BC51-0015-426C-B454-8FE219279BD0}"/>
              </a:ext>
            </a:extLst>
          </p:cNvPr>
          <p:cNvSpPr>
            <a:spLocks noGrp="1"/>
          </p:cNvSpPr>
          <p:nvPr>
            <p:ph type="body" sz="quarter" idx="16"/>
          </p:nvPr>
        </p:nvSpPr>
        <p:spPr>
          <a:xfrm>
            <a:off x="504893" y="2638603"/>
            <a:ext cx="3603826" cy="3325723"/>
          </a:xfrm>
        </p:spPr>
        <p:txBody>
          <a:bodyPr/>
          <a:lstStyle/>
          <a:p>
            <a:r>
              <a:rPr lang="en-US"/>
              <a:t>Envision multimedia-based expertise and cross-media growth strategies​</a:t>
            </a:r>
          </a:p>
          <a:p>
            <a:r>
              <a:rPr lang="en-US"/>
              <a:t>Visualize quality intellectual capital​</a:t>
            </a:r>
          </a:p>
          <a:p>
            <a:r>
              <a:rPr lang="en-US"/>
              <a:t>Engage worldwide methodologies with web-enabled technologies​</a:t>
            </a:r>
          </a:p>
        </p:txBody>
      </p:sp>
      <p:sp>
        <p:nvSpPr>
          <p:cNvPr id="11" name="Text Placeholder 10">
            <a:extLst>
              <a:ext uri="{FF2B5EF4-FFF2-40B4-BE49-F238E27FC236}">
                <a16:creationId xmlns:a16="http://schemas.microsoft.com/office/drawing/2014/main" id="{F1E1E5D2-27DA-46E0-A610-17882170556A}"/>
              </a:ext>
            </a:extLst>
          </p:cNvPr>
          <p:cNvSpPr>
            <a:spLocks noGrp="1"/>
          </p:cNvSpPr>
          <p:nvPr>
            <p:ph type="body" sz="quarter" idx="17"/>
          </p:nvPr>
        </p:nvSpPr>
        <p:spPr>
          <a:xfrm>
            <a:off x="4406540" y="2216238"/>
            <a:ext cx="3604193" cy="422365"/>
          </a:xfrm>
        </p:spPr>
        <p:txBody>
          <a:bodyPr/>
          <a:lstStyle/>
          <a:p>
            <a:r>
              <a:rPr lang="en-US"/>
              <a:t>Niche markets​</a:t>
            </a:r>
          </a:p>
        </p:txBody>
      </p:sp>
      <p:sp>
        <p:nvSpPr>
          <p:cNvPr id="12" name="Text Placeholder 11">
            <a:extLst>
              <a:ext uri="{FF2B5EF4-FFF2-40B4-BE49-F238E27FC236}">
                <a16:creationId xmlns:a16="http://schemas.microsoft.com/office/drawing/2014/main" id="{8A8DD9AB-3A66-4584-96A7-CEB27FC80FEF}"/>
              </a:ext>
            </a:extLst>
          </p:cNvPr>
          <p:cNvSpPr>
            <a:spLocks noGrp="1"/>
          </p:cNvSpPr>
          <p:nvPr>
            <p:ph type="body" sz="quarter" idx="18"/>
          </p:nvPr>
        </p:nvSpPr>
        <p:spPr>
          <a:xfrm>
            <a:off x="4406333" y="2638603"/>
            <a:ext cx="3603826" cy="3325723"/>
          </a:xfrm>
        </p:spPr>
        <p:txBody>
          <a:bodyPr/>
          <a:lstStyle/>
          <a:p>
            <a:r>
              <a:rPr lang="en-US"/>
              <a:t>Pursue scalable customer service through sustainable strategies​</a:t>
            </a:r>
          </a:p>
          <a:p>
            <a:r>
              <a:rPr lang="en-US"/>
              <a:t>Engage top-line web services with cutting-edge deliverables​</a:t>
            </a:r>
          </a:p>
        </p:txBody>
      </p:sp>
      <p:sp>
        <p:nvSpPr>
          <p:cNvPr id="13" name="Text Placeholder 12">
            <a:extLst>
              <a:ext uri="{FF2B5EF4-FFF2-40B4-BE49-F238E27FC236}">
                <a16:creationId xmlns:a16="http://schemas.microsoft.com/office/drawing/2014/main" id="{ACF0A168-0337-4144-ABFC-E4E9B9F9D479}"/>
              </a:ext>
            </a:extLst>
          </p:cNvPr>
          <p:cNvSpPr>
            <a:spLocks noGrp="1"/>
          </p:cNvSpPr>
          <p:nvPr>
            <p:ph type="body" sz="quarter" idx="19"/>
          </p:nvPr>
        </p:nvSpPr>
        <p:spPr>
          <a:xfrm>
            <a:off x="8307980" y="2216238"/>
            <a:ext cx="3387610" cy="422365"/>
          </a:xfrm>
        </p:spPr>
        <p:txBody>
          <a:bodyPr/>
          <a:lstStyle/>
          <a:p>
            <a:r>
              <a:rPr lang="en-US"/>
              <a:t>Supply Chains</a:t>
            </a:r>
          </a:p>
        </p:txBody>
      </p:sp>
      <p:sp>
        <p:nvSpPr>
          <p:cNvPr id="14" name="Text Placeholder 13">
            <a:extLst>
              <a:ext uri="{FF2B5EF4-FFF2-40B4-BE49-F238E27FC236}">
                <a16:creationId xmlns:a16="http://schemas.microsoft.com/office/drawing/2014/main" id="{BBE8F214-43D4-4084-AA5E-191C202D83E9}"/>
              </a:ext>
            </a:extLst>
          </p:cNvPr>
          <p:cNvSpPr>
            <a:spLocks noGrp="1"/>
          </p:cNvSpPr>
          <p:nvPr>
            <p:ph type="body" sz="quarter" idx="20"/>
          </p:nvPr>
        </p:nvSpPr>
        <p:spPr>
          <a:xfrm>
            <a:off x="8307772" y="2638603"/>
            <a:ext cx="3387265" cy="3325723"/>
          </a:xfrm>
        </p:spPr>
        <p:txBody>
          <a:bodyPr/>
          <a:lstStyle/>
          <a:p>
            <a:r>
              <a:rPr lang="en-US"/>
              <a:t>Cultivate one-to-one customer service with robust ideas​</a:t>
            </a:r>
          </a:p>
          <a:p>
            <a:r>
              <a:rPr lang="en-US"/>
              <a:t>Maximize timely deliverables for real-time schemas​</a:t>
            </a:r>
          </a:p>
        </p:txBody>
      </p:sp>
      <p:sp>
        <p:nvSpPr>
          <p:cNvPr id="4" name="Slide Number Placeholder 3">
            <a:extLst>
              <a:ext uri="{FF2B5EF4-FFF2-40B4-BE49-F238E27FC236}">
                <a16:creationId xmlns:a16="http://schemas.microsoft.com/office/drawing/2014/main" id="{6ED9FEDE-21F6-49AC-9079-4A0E154FFF0A}"/>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20</a:t>
            </a:fld>
            <a:endParaRPr lang="en-US"/>
          </a:p>
        </p:txBody>
      </p:sp>
      <p:sp>
        <p:nvSpPr>
          <p:cNvPr id="3" name="Footer Placeholder 2">
            <a:extLst>
              <a:ext uri="{FF2B5EF4-FFF2-40B4-BE49-F238E27FC236}">
                <a16:creationId xmlns:a16="http://schemas.microsoft.com/office/drawing/2014/main" id="{C5219309-A8E7-49FC-A769-AFEF4A12D33E}"/>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 name="Date Placeholder 1">
            <a:extLst>
              <a:ext uri="{FF2B5EF4-FFF2-40B4-BE49-F238E27FC236}">
                <a16:creationId xmlns:a16="http://schemas.microsoft.com/office/drawing/2014/main" id="{BEE64BC5-3EE9-44BC-B171-EB09E80F2477}"/>
              </a:ext>
            </a:extLst>
          </p:cNvPr>
          <p:cNvSpPr>
            <a:spLocks noGrp="1"/>
          </p:cNvSpPr>
          <p:nvPr>
            <p:ph type="dt" sz="half" idx="10"/>
          </p:nvPr>
        </p:nvSpPr>
        <p:spPr>
          <a:xfrm>
            <a:off x="8952390" y="6356350"/>
            <a:ext cx="2743200" cy="365125"/>
          </a:xfrm>
        </p:spPr>
        <p:txBody>
          <a:bodyPr/>
          <a:lstStyle/>
          <a:p>
            <a:r>
              <a:rPr lang="en-US"/>
              <a:t>20XX</a:t>
            </a:r>
          </a:p>
        </p:txBody>
      </p:sp>
    </p:spTree>
    <p:extLst>
      <p:ext uri="{BB962C8B-B14F-4D97-AF65-F5344CB8AC3E}">
        <p14:creationId xmlns:p14="http://schemas.microsoft.com/office/powerpoint/2010/main" val="4044148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C0982996-A1AC-4484-BA1F-92D9D8100EC2}"/>
              </a:ext>
            </a:extLst>
          </p:cNvPr>
          <p:cNvSpPr>
            <a:spLocks noGrp="1"/>
          </p:cNvSpPr>
          <p:nvPr>
            <p:ph type="title"/>
          </p:nvPr>
        </p:nvSpPr>
        <p:spPr>
          <a:xfrm>
            <a:off x="742287" y="2068863"/>
            <a:ext cx="4594823" cy="557552"/>
          </a:xfrm>
        </p:spPr>
        <p:txBody>
          <a:bodyPr/>
          <a:lstStyle/>
          <a:p>
            <a:r>
              <a:rPr lang="en-US"/>
              <a:t>Summary</a:t>
            </a:r>
          </a:p>
        </p:txBody>
      </p:sp>
      <p:sp>
        <p:nvSpPr>
          <p:cNvPr id="29" name="Text Placeholder 28">
            <a:extLst>
              <a:ext uri="{FF2B5EF4-FFF2-40B4-BE49-F238E27FC236}">
                <a16:creationId xmlns:a16="http://schemas.microsoft.com/office/drawing/2014/main" id="{CA793C47-D157-471A-9E0C-E14D53BAD149}"/>
              </a:ext>
            </a:extLst>
          </p:cNvPr>
          <p:cNvSpPr>
            <a:spLocks noGrp="1"/>
          </p:cNvSpPr>
          <p:nvPr>
            <p:ph type="body" sz="quarter" idx="16"/>
          </p:nvPr>
        </p:nvSpPr>
        <p:spPr>
          <a:xfrm>
            <a:off x="742287" y="2626414"/>
            <a:ext cx="4259684" cy="2859991"/>
          </a:xfrm>
        </p:spPr>
        <p:txBody>
          <a:bodyPr/>
          <a:lstStyle/>
          <a:p>
            <a:r>
              <a:rPr lang="en-US"/>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4" name="Slide Number Placeholder 3">
            <a:extLst>
              <a:ext uri="{FF2B5EF4-FFF2-40B4-BE49-F238E27FC236}">
                <a16:creationId xmlns:a16="http://schemas.microsoft.com/office/drawing/2014/main" id="{472F91BA-BDFB-418F-9EC0-4A13DF4DB16B}"/>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21</a:t>
            </a:fld>
            <a:endParaRPr lang="en-US"/>
          </a:p>
        </p:txBody>
      </p:sp>
      <p:pic>
        <p:nvPicPr>
          <p:cNvPr id="8" name="Picture Placeholder 7" descr="A picture containing hand, close">
            <a:extLst>
              <a:ext uri="{FF2B5EF4-FFF2-40B4-BE49-F238E27FC236}">
                <a16:creationId xmlns:a16="http://schemas.microsoft.com/office/drawing/2014/main" id="{D7B14CA7-CA0B-4739-BC97-C9A872B60D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96000" y="0"/>
            <a:ext cx="6096000" cy="3429000"/>
          </a:xfrm>
        </p:spPr>
      </p:pic>
      <p:pic>
        <p:nvPicPr>
          <p:cNvPr id="12" name="Picture Placeholder 11" descr="Close-up of a guitar handle&#10;">
            <a:extLst>
              <a:ext uri="{FF2B5EF4-FFF2-40B4-BE49-F238E27FC236}">
                <a16:creationId xmlns:a16="http://schemas.microsoft.com/office/drawing/2014/main" id="{BE123916-6ABD-4B33-A665-DEFF8AB606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7529" b="7529"/>
          <a:stretch/>
        </p:blipFill>
        <p:spPr>
          <a:xfrm>
            <a:off x="6095999" y="3429000"/>
            <a:ext cx="6096000" cy="3429000"/>
          </a:xfrm>
        </p:spPr>
      </p:pic>
      <p:sp>
        <p:nvSpPr>
          <p:cNvPr id="90" name="Footer Placeholder 89">
            <a:extLst>
              <a:ext uri="{FF2B5EF4-FFF2-40B4-BE49-F238E27FC236}">
                <a16:creationId xmlns:a16="http://schemas.microsoft.com/office/drawing/2014/main" id="{97A8CAD8-86CB-41BE-94C8-0A11213F6E60}"/>
              </a:ext>
            </a:extLst>
          </p:cNvPr>
          <p:cNvSpPr>
            <a:spLocks noGrp="1"/>
          </p:cNvSpPr>
          <p:nvPr>
            <p:ph type="ftr" sz="quarter" idx="11"/>
          </p:nvPr>
        </p:nvSpPr>
        <p:spPr>
          <a:xfrm>
            <a:off x="6095998" y="6356350"/>
            <a:ext cx="3249170" cy="501649"/>
          </a:xfrm>
        </p:spPr>
        <p:txBody>
          <a:bodyPr/>
          <a:lstStyle/>
          <a:p>
            <a:r>
              <a:rPr lang="en-US"/>
              <a:t>Presentation Title</a:t>
            </a:r>
          </a:p>
        </p:txBody>
      </p:sp>
      <p:sp>
        <p:nvSpPr>
          <p:cNvPr id="89" name="Date Placeholder 88">
            <a:extLst>
              <a:ext uri="{FF2B5EF4-FFF2-40B4-BE49-F238E27FC236}">
                <a16:creationId xmlns:a16="http://schemas.microsoft.com/office/drawing/2014/main" id="{A3735A71-CA90-4FA9-B491-E5A58C5D0ECF}"/>
              </a:ext>
            </a:extLst>
          </p:cNvPr>
          <p:cNvSpPr>
            <a:spLocks noGrp="1"/>
          </p:cNvSpPr>
          <p:nvPr>
            <p:ph type="dt" sz="half" idx="10"/>
          </p:nvPr>
        </p:nvSpPr>
        <p:spPr>
          <a:xfrm>
            <a:off x="9345167" y="6356350"/>
            <a:ext cx="2846831" cy="501650"/>
          </a:xfrm>
        </p:spPr>
        <p:txBody>
          <a:bodyPr/>
          <a:lstStyle/>
          <a:p>
            <a:r>
              <a:rPr lang="en-US"/>
              <a:t>20XX</a:t>
            </a:r>
          </a:p>
        </p:txBody>
      </p:sp>
      <p:pic>
        <p:nvPicPr>
          <p:cNvPr id="88" name="Graphic 87">
            <a:extLst>
              <a:ext uri="{FF2B5EF4-FFF2-40B4-BE49-F238E27FC236}">
                <a16:creationId xmlns:a16="http://schemas.microsoft.com/office/drawing/2014/main" id="{D06E87D9-4622-47F1-9F9E-D57861E8F4F7}"/>
              </a:ext>
              <a:ext uri="{C183D7F6-B498-43B3-948B-1728B52AA6E4}">
                <adec:decorative xmlns:adec="http://schemas.microsoft.com/office/drawing/2017/decorative" val="1"/>
              </a:ext>
            </a:extLst>
          </p:cNvPr>
          <p:cNvPicPr>
            <a:picLocks noChangeAspect="1"/>
          </p:cNvPicPr>
          <p:nvPr/>
        </p:nvPicPr>
        <p:blipFill>
          <a:blip r:embed="rId4">
            <a:alphaModFix amt="54000"/>
            <a:extLst>
              <a:ext uri="{96DAC541-7B7A-43D3-8B79-37D633B846F1}">
                <asvg:svgBlip xmlns:asvg="http://schemas.microsoft.com/office/drawing/2016/SVG/main" r:embed="rId5"/>
              </a:ext>
            </a:extLst>
          </a:blip>
          <a:stretch>
            <a:fillRect/>
          </a:stretch>
        </p:blipFill>
        <p:spPr>
          <a:xfrm>
            <a:off x="6096000" y="1"/>
            <a:ext cx="6096000" cy="6356349"/>
          </a:xfrm>
          <a:prstGeom prst="rect">
            <a:avLst/>
          </a:prstGeom>
        </p:spPr>
      </p:pic>
    </p:spTree>
    <p:extLst>
      <p:ext uri="{BB962C8B-B14F-4D97-AF65-F5344CB8AC3E}">
        <p14:creationId xmlns:p14="http://schemas.microsoft.com/office/powerpoint/2010/main" val="2481771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Placeholder 7" descr="A close-up of a set of xylophone">
            <a:extLst>
              <a:ext uri="{FF2B5EF4-FFF2-40B4-BE49-F238E27FC236}">
                <a16:creationId xmlns:a16="http://schemas.microsoft.com/office/drawing/2014/main" id="{8F9D2BDD-1685-481F-B253-8421541A560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7813" b="7813"/>
          <a:stretch/>
        </p:blipFill>
        <p:spPr>
          <a:xfrm>
            <a:off x="0" y="0"/>
            <a:ext cx="12192000" cy="6858000"/>
          </a:xfrm>
        </p:spPr>
      </p:pic>
      <p:sp>
        <p:nvSpPr>
          <p:cNvPr id="32" name="Title 31">
            <a:extLst>
              <a:ext uri="{FF2B5EF4-FFF2-40B4-BE49-F238E27FC236}">
                <a16:creationId xmlns:a16="http://schemas.microsoft.com/office/drawing/2014/main" id="{8D996758-284E-4C63-9A4B-2C107FDFE3E1}"/>
              </a:ext>
            </a:extLst>
          </p:cNvPr>
          <p:cNvSpPr>
            <a:spLocks noGrp="1"/>
          </p:cNvSpPr>
          <p:nvPr>
            <p:ph type="title"/>
          </p:nvPr>
        </p:nvSpPr>
        <p:spPr>
          <a:xfrm>
            <a:off x="0" y="0"/>
            <a:ext cx="5575851" cy="4210387"/>
          </a:xfrm>
        </p:spPr>
        <p:txBody>
          <a:bodyPr/>
          <a:lstStyle/>
          <a:p>
            <a:r>
              <a:rPr lang="en-US"/>
              <a:t>Thank you</a:t>
            </a:r>
          </a:p>
        </p:txBody>
      </p:sp>
      <p:sp>
        <p:nvSpPr>
          <p:cNvPr id="10" name="Text Placeholder 9">
            <a:extLst>
              <a:ext uri="{FF2B5EF4-FFF2-40B4-BE49-F238E27FC236}">
                <a16:creationId xmlns:a16="http://schemas.microsoft.com/office/drawing/2014/main" id="{A0206A59-E2C8-4E81-AE9D-B2F7ADEEABC8}"/>
              </a:ext>
            </a:extLst>
          </p:cNvPr>
          <p:cNvSpPr>
            <a:spLocks noGrp="1"/>
          </p:cNvSpPr>
          <p:nvPr>
            <p:ph type="body" sz="quarter" idx="16"/>
          </p:nvPr>
        </p:nvSpPr>
        <p:spPr>
          <a:xfrm>
            <a:off x="-1" y="4210388"/>
            <a:ext cx="5575849" cy="2118216"/>
          </a:xfrm>
        </p:spPr>
        <p:txBody>
          <a:bodyPr/>
          <a:lstStyle/>
          <a:p>
            <a:r>
              <a:rPr lang="en-US"/>
              <a:t>Mirjam Nilsson​​</a:t>
            </a:r>
          </a:p>
          <a:p>
            <a:r>
              <a:rPr lang="en-US"/>
              <a:t>mirjam@contoso.com​</a:t>
            </a:r>
          </a:p>
          <a:p>
            <a:r>
              <a:rPr lang="en-US"/>
              <a:t>www.contoso.com​</a:t>
            </a:r>
          </a:p>
        </p:txBody>
      </p:sp>
      <p:sp>
        <p:nvSpPr>
          <p:cNvPr id="4" name="Slide Number Placeholder 3">
            <a:extLst>
              <a:ext uri="{FF2B5EF4-FFF2-40B4-BE49-F238E27FC236}">
                <a16:creationId xmlns:a16="http://schemas.microsoft.com/office/drawing/2014/main" id="{629BE851-241B-47F9-98FE-199655764BEB}"/>
              </a:ext>
            </a:extLst>
          </p:cNvPr>
          <p:cNvSpPr>
            <a:spLocks noGrp="1"/>
          </p:cNvSpPr>
          <p:nvPr>
            <p:ph type="sldNum" sz="quarter" idx="12"/>
          </p:nvPr>
        </p:nvSpPr>
        <p:spPr>
          <a:xfrm>
            <a:off x="-1" y="6331226"/>
            <a:ext cx="3497063" cy="526774"/>
          </a:xfrm>
        </p:spPr>
        <p:txBody>
          <a:bodyPr/>
          <a:lstStyle/>
          <a:p>
            <a:fld id="{7A9E80BB-C0DF-4F1B-8821-E3FD53412EFF}" type="slidenum">
              <a:rPr lang="en-US" smtClean="0"/>
              <a:pPr/>
              <a:t>22</a:t>
            </a:fld>
            <a:endParaRPr lang="en-US"/>
          </a:p>
        </p:txBody>
      </p:sp>
      <p:sp>
        <p:nvSpPr>
          <p:cNvPr id="3" name="Footer Placeholder 2">
            <a:extLst>
              <a:ext uri="{FF2B5EF4-FFF2-40B4-BE49-F238E27FC236}">
                <a16:creationId xmlns:a16="http://schemas.microsoft.com/office/drawing/2014/main" id="{063CF198-93B6-4140-8171-3CD9176AE85F}"/>
              </a:ext>
            </a:extLst>
          </p:cNvPr>
          <p:cNvSpPr>
            <a:spLocks noGrp="1"/>
          </p:cNvSpPr>
          <p:nvPr>
            <p:ph type="ftr" sz="quarter" idx="11"/>
          </p:nvPr>
        </p:nvSpPr>
        <p:spPr>
          <a:xfrm>
            <a:off x="3497062" y="6336472"/>
            <a:ext cx="5197878" cy="529397"/>
          </a:xfrm>
        </p:spPr>
        <p:txBody>
          <a:bodyPr/>
          <a:lstStyle/>
          <a:p>
            <a:r>
              <a:rPr lang="en-US"/>
              <a:t>Presentation Title</a:t>
            </a:r>
          </a:p>
        </p:txBody>
      </p:sp>
      <p:sp>
        <p:nvSpPr>
          <p:cNvPr id="2" name="Date Placeholder 1">
            <a:extLst>
              <a:ext uri="{FF2B5EF4-FFF2-40B4-BE49-F238E27FC236}">
                <a16:creationId xmlns:a16="http://schemas.microsoft.com/office/drawing/2014/main" id="{43322751-6649-4C31-8A1A-3B1A1E73FDD5}"/>
              </a:ext>
            </a:extLst>
          </p:cNvPr>
          <p:cNvSpPr>
            <a:spLocks noGrp="1"/>
          </p:cNvSpPr>
          <p:nvPr>
            <p:ph type="dt" sz="half" idx="10"/>
          </p:nvPr>
        </p:nvSpPr>
        <p:spPr>
          <a:xfrm>
            <a:off x="8694940" y="6328604"/>
            <a:ext cx="3497060" cy="529396"/>
          </a:xfrm>
        </p:spPr>
        <p:txBody>
          <a:bodyPr/>
          <a:lstStyle/>
          <a:p>
            <a:r>
              <a:rPr lang="en-US"/>
              <a:t>20XX</a:t>
            </a:r>
          </a:p>
        </p:txBody>
      </p:sp>
      <p:pic>
        <p:nvPicPr>
          <p:cNvPr id="51" name="Graphic 50">
            <a:extLst>
              <a:ext uri="{FF2B5EF4-FFF2-40B4-BE49-F238E27FC236}">
                <a16:creationId xmlns:a16="http://schemas.microsoft.com/office/drawing/2014/main" id="{90C92756-0BB5-41BC-A43D-39DE7F34688A}"/>
              </a:ext>
              <a:ext uri="{C183D7F6-B498-43B3-948B-1728B52AA6E4}">
                <adec:decorative xmlns:adec="http://schemas.microsoft.com/office/drawing/2017/decorative" val="1"/>
              </a:ext>
            </a:extLst>
          </p:cNvPr>
          <p:cNvPicPr>
            <a:picLocks noChangeAspect="1"/>
          </p:cNvPicPr>
          <p:nvPr/>
        </p:nvPicPr>
        <p:blipFill>
          <a:blip r:embed="rId3">
            <a:alphaModFix amt="54000"/>
            <a:extLst>
              <a:ext uri="{96DAC541-7B7A-43D3-8B79-37D633B846F1}">
                <asvg:svgBlip xmlns:asvg="http://schemas.microsoft.com/office/drawing/2016/SVG/main" r:embed="rId4"/>
              </a:ext>
            </a:extLst>
          </a:blip>
          <a:stretch>
            <a:fillRect/>
          </a:stretch>
        </p:blipFill>
        <p:spPr>
          <a:xfrm>
            <a:off x="5575850" y="1"/>
            <a:ext cx="6616149" cy="6335712"/>
          </a:xfrm>
          <a:prstGeom prst="rect">
            <a:avLst/>
          </a:prstGeom>
        </p:spPr>
      </p:pic>
    </p:spTree>
    <p:extLst>
      <p:ext uri="{BB962C8B-B14F-4D97-AF65-F5344CB8AC3E}">
        <p14:creationId xmlns:p14="http://schemas.microsoft.com/office/powerpoint/2010/main" val="465445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p:txBody>
          <a:bodyPr/>
          <a:lstStyle/>
          <a:p>
            <a:r>
              <a:rPr lang="en-US"/>
              <a:t>Presentation title</a:t>
            </a:r>
          </a:p>
        </p:txBody>
      </p:sp>
      <p:sp>
        <p:nvSpPr>
          <p:cNvPr id="4" name="Subtitle 3">
            <a:extLst>
              <a:ext uri="{FF2B5EF4-FFF2-40B4-BE49-F238E27FC236}">
                <a16:creationId xmlns:a16="http://schemas.microsoft.com/office/drawing/2014/main" id="{6395E020-2717-8EA4-6D56-3064089338B1}"/>
              </a:ext>
            </a:extLst>
          </p:cNvPr>
          <p:cNvSpPr>
            <a:spLocks noGrp="1"/>
          </p:cNvSpPr>
          <p:nvPr>
            <p:ph type="subTitle" idx="1"/>
          </p:nvPr>
        </p:nvSpPr>
        <p:spPr/>
        <p:txBody>
          <a:bodyPr/>
          <a:lstStyle/>
          <a:p>
            <a:r>
              <a:rPr lang="en-US"/>
              <a:t>Mirjam Nilsson​</a:t>
            </a:r>
          </a:p>
        </p:txBody>
      </p:sp>
      <p:pic>
        <p:nvPicPr>
          <p:cNvPr id="5" name="Picture Placeholder 4" descr="Woman walking in narrow alley">
            <a:extLst>
              <a:ext uri="{FF2B5EF4-FFF2-40B4-BE49-F238E27FC236}">
                <a16:creationId xmlns:a16="http://schemas.microsoft.com/office/drawing/2014/main" id="{9E30271A-1F40-F5E4-E799-2CD0ACAE0E2A}"/>
              </a:ext>
            </a:extLst>
          </p:cNvPr>
          <p:cNvPicPr>
            <a:picLocks noGrp="1" noChangeAspect="1"/>
          </p:cNvPicPr>
          <p:nvPr>
            <p:ph type="pic" sz="quarter" idx="10"/>
          </p:nvPr>
        </p:nvPicPr>
        <p:blipFill>
          <a:blip r:embed="rId2"/>
          <a:srcRect t="29" b="29"/>
          <a:stretch>
            <a:fillRect/>
          </a:stretch>
        </p:blipFill>
        <p:spPr/>
      </p:pic>
      <p:pic>
        <p:nvPicPr>
          <p:cNvPr id="9" name="Graphic 8" descr="Highly detailed hand drawn flower">
            <a:extLst>
              <a:ext uri="{FF2B5EF4-FFF2-40B4-BE49-F238E27FC236}">
                <a16:creationId xmlns:a16="http://schemas.microsoft.com/office/drawing/2014/main" id="{99C0CD46-FC00-C409-FDD8-8F108C2C179C}"/>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6022" r="7478" b="69580"/>
          <a:stretch>
            <a:fillRect/>
          </a:stretch>
        </p:blipFill>
        <p:spPr>
          <a:xfrm rot="10800000">
            <a:off x="-1" y="0"/>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spTree>
    <p:extLst>
      <p:ext uri="{BB962C8B-B14F-4D97-AF65-F5344CB8AC3E}">
        <p14:creationId xmlns:p14="http://schemas.microsoft.com/office/powerpoint/2010/main" val="2295525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EF4BE-0E57-457E-5917-D1FF0C45715C}"/>
              </a:ext>
            </a:extLst>
          </p:cNvPr>
          <p:cNvSpPr>
            <a:spLocks noGrp="1"/>
          </p:cNvSpPr>
          <p:nvPr>
            <p:ph type="title"/>
          </p:nvPr>
        </p:nvSpPr>
        <p:spPr/>
        <p:txBody>
          <a:bodyPr/>
          <a:lstStyle/>
          <a:p>
            <a:r>
              <a:rPr lang="en-US"/>
              <a:t>Agenda</a:t>
            </a:r>
          </a:p>
        </p:txBody>
      </p:sp>
      <p:sp>
        <p:nvSpPr>
          <p:cNvPr id="5" name="Footer Placeholder 4">
            <a:extLst>
              <a:ext uri="{FF2B5EF4-FFF2-40B4-BE49-F238E27FC236}">
                <a16:creationId xmlns:a16="http://schemas.microsoft.com/office/drawing/2014/main" id="{C88A09C6-FF17-61B1-9827-37235C8412F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rPr>
              <a:t>PRESENTATION TITLE</a:t>
            </a:r>
          </a:p>
        </p:txBody>
      </p:sp>
      <p:sp>
        <p:nvSpPr>
          <p:cNvPr id="4" name="Content Placeholder 3">
            <a:extLst>
              <a:ext uri="{FF2B5EF4-FFF2-40B4-BE49-F238E27FC236}">
                <a16:creationId xmlns:a16="http://schemas.microsoft.com/office/drawing/2014/main" id="{634748EB-F19E-2652-03D7-0B32CC11F3EB}"/>
              </a:ext>
            </a:extLst>
          </p:cNvPr>
          <p:cNvSpPr>
            <a:spLocks noGrp="1"/>
          </p:cNvSpPr>
          <p:nvPr>
            <p:ph idx="1"/>
          </p:nvPr>
        </p:nvSpPr>
        <p:spPr/>
        <p:txBody>
          <a:bodyPr/>
          <a:lstStyle/>
          <a:p>
            <a:pPr marL="0" indent="0">
              <a:lnSpc>
                <a:spcPct val="100000"/>
              </a:lnSpc>
              <a:buNone/>
            </a:pPr>
            <a:r>
              <a:rPr lang="en-US">
                <a:solidFill>
                  <a:schemeClr val="accent5"/>
                </a:solidFill>
                <a:latin typeface="Californian FB" panose="0207040306080B030204" pitchFamily="18" charset="77"/>
                <a:cs typeface="Calibri"/>
              </a:rPr>
              <a:t>Introduction</a:t>
            </a:r>
          </a:p>
          <a:p>
            <a:pPr marL="0" indent="0">
              <a:lnSpc>
                <a:spcPct val="100000"/>
              </a:lnSpc>
              <a:buNone/>
            </a:pPr>
            <a:r>
              <a:rPr lang="en-US">
                <a:solidFill>
                  <a:schemeClr val="accent5"/>
                </a:solidFill>
                <a:latin typeface="Californian FB" panose="0207040306080B030204" pitchFamily="18" charset="77"/>
                <a:cs typeface="Calibri"/>
              </a:rPr>
              <a:t>Primary goals</a:t>
            </a:r>
          </a:p>
          <a:p>
            <a:pPr marL="0" indent="0">
              <a:lnSpc>
                <a:spcPct val="100000"/>
              </a:lnSpc>
              <a:buNone/>
            </a:pPr>
            <a:r>
              <a:rPr lang="en-US">
                <a:solidFill>
                  <a:schemeClr val="accent5"/>
                </a:solidFill>
                <a:latin typeface="Californian FB" panose="0207040306080B030204" pitchFamily="18" charset="77"/>
                <a:cs typeface="Calibri"/>
              </a:rPr>
              <a:t>Areas of growth</a:t>
            </a:r>
          </a:p>
          <a:p>
            <a:pPr marL="0" indent="0">
              <a:lnSpc>
                <a:spcPct val="100000"/>
              </a:lnSpc>
              <a:buNone/>
            </a:pPr>
            <a:r>
              <a:rPr lang="en-US">
                <a:solidFill>
                  <a:schemeClr val="accent5"/>
                </a:solidFill>
                <a:latin typeface="Californian FB" panose="0207040306080B030204" pitchFamily="18" charset="77"/>
                <a:cs typeface="Calibri"/>
              </a:rPr>
              <a:t>Timeline</a:t>
            </a:r>
          </a:p>
          <a:p>
            <a:pPr marL="0" indent="0">
              <a:lnSpc>
                <a:spcPct val="100000"/>
              </a:lnSpc>
              <a:buNone/>
            </a:pPr>
            <a:r>
              <a:rPr lang="en-US">
                <a:solidFill>
                  <a:schemeClr val="accent5"/>
                </a:solidFill>
                <a:latin typeface="Californian FB" panose="0207040306080B030204" pitchFamily="18" charset="77"/>
                <a:cs typeface="Calibri"/>
              </a:rPr>
              <a:t>Summary</a:t>
            </a:r>
          </a:p>
        </p:txBody>
      </p:sp>
      <p:sp>
        <p:nvSpPr>
          <p:cNvPr id="6" name="Slide Number Placeholder 5">
            <a:extLst>
              <a:ext uri="{FF2B5EF4-FFF2-40B4-BE49-F238E27FC236}">
                <a16:creationId xmlns:a16="http://schemas.microsoft.com/office/drawing/2014/main" id="{B053AD10-065A-93BF-D516-18A07C2917E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panose="020B0503030403020204" pitchFamily="34" charset="0"/>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endParaRPr>
          </a:p>
        </p:txBody>
      </p:sp>
      <p:pic>
        <p:nvPicPr>
          <p:cNvPr id="7" name="Picture Placeholder 12" descr="Terracotta pottery">
            <a:extLst>
              <a:ext uri="{FF2B5EF4-FFF2-40B4-BE49-F238E27FC236}">
                <a16:creationId xmlns:a16="http://schemas.microsoft.com/office/drawing/2014/main" id="{6A7D2809-F68B-7FAD-F0F0-28FD41E1BEB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5332413" y="996950"/>
            <a:ext cx="6464300" cy="5029200"/>
          </a:xfrm>
          <a:prstGeom prst="rect">
            <a:avLst/>
          </a:prstGeom>
        </p:spPr>
      </p:pic>
    </p:spTree>
    <p:extLst>
      <p:ext uri="{BB962C8B-B14F-4D97-AF65-F5344CB8AC3E}">
        <p14:creationId xmlns:p14="http://schemas.microsoft.com/office/powerpoint/2010/main" val="3690552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p:txBody>
          <a:bodyPr/>
          <a:lstStyle/>
          <a:p>
            <a:r>
              <a:rPr lang="en-US"/>
              <a:t>Introduction</a:t>
            </a:r>
          </a:p>
        </p:txBody>
      </p:sp>
      <p:sp>
        <p:nvSpPr>
          <p:cNvPr id="5" name="Footer Placeholder 4">
            <a:extLst>
              <a:ext uri="{FF2B5EF4-FFF2-40B4-BE49-F238E27FC236}">
                <a16:creationId xmlns:a16="http://schemas.microsoft.com/office/drawing/2014/main" id="{1B15DBF3-2412-FD21-2929-09ACA36934BF}"/>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rPr>
              <a:t>PRESENTATION TITLE</a:t>
            </a:r>
          </a:p>
        </p:txBody>
      </p:sp>
      <p:pic>
        <p:nvPicPr>
          <p:cNvPr id="7" name="Picture Placeholder 12" descr="Autumn floral bouquet in vase">
            <a:extLst>
              <a:ext uri="{FF2B5EF4-FFF2-40B4-BE49-F238E27FC236}">
                <a16:creationId xmlns:a16="http://schemas.microsoft.com/office/drawing/2014/main" id="{945E4ACB-3870-B589-2A8E-82FE6A5B608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60" r="60"/>
          <a:stretch/>
        </p:blipFill>
        <p:spPr>
          <a:xfrm>
            <a:off x="393700" y="996950"/>
            <a:ext cx="4956175" cy="5029200"/>
          </a:xfrm>
        </p:spPr>
      </p:pic>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panose="020B0503030403020204" pitchFamily="34" charset="0"/>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endParaRPr>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p:txBody>
          <a:bodyPr/>
          <a:lstStyle/>
          <a:p>
            <a:r>
              <a:rPr lang="en-US"/>
              <a:t>At Contoso, we empower organizations to foster collaborative thinking to further drive workplace innovation. By closing the loop and leveraging agile frameworks, we help businesses grow organically and foster a consumer-first mindset.</a:t>
            </a:r>
          </a:p>
          <a:p>
            <a:endParaRPr lang="en-US"/>
          </a:p>
        </p:txBody>
      </p:sp>
    </p:spTree>
    <p:extLst>
      <p:ext uri="{BB962C8B-B14F-4D97-AF65-F5344CB8AC3E}">
        <p14:creationId xmlns:p14="http://schemas.microsoft.com/office/powerpoint/2010/main" val="3798195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57A1-B5A1-3E6A-42CA-01C353EC619B}"/>
              </a:ext>
            </a:extLst>
          </p:cNvPr>
          <p:cNvSpPr>
            <a:spLocks noGrp="1"/>
          </p:cNvSpPr>
          <p:nvPr>
            <p:ph type="ctrTitle"/>
          </p:nvPr>
        </p:nvSpPr>
        <p:spPr/>
        <p:txBody>
          <a:bodyPr/>
          <a:lstStyle/>
          <a:p>
            <a:r>
              <a:rPr lang="en-US" sz="8800"/>
              <a:t>Primary Goals</a:t>
            </a:r>
            <a:endParaRPr lang="en-US"/>
          </a:p>
        </p:txBody>
      </p:sp>
      <p:sp>
        <p:nvSpPr>
          <p:cNvPr id="4" name="Subtitle 3">
            <a:extLst>
              <a:ext uri="{FF2B5EF4-FFF2-40B4-BE49-F238E27FC236}">
                <a16:creationId xmlns:a16="http://schemas.microsoft.com/office/drawing/2014/main" id="{FF8049EA-5D63-D678-6FCD-8F38A743AAFF}"/>
              </a:ext>
            </a:extLst>
          </p:cNvPr>
          <p:cNvSpPr>
            <a:spLocks noGrp="1"/>
          </p:cNvSpPr>
          <p:nvPr>
            <p:ph type="subTitle" idx="1"/>
          </p:nvPr>
        </p:nvSpPr>
        <p:spPr/>
        <p:txBody>
          <a:bodyPr/>
          <a:lstStyle/>
          <a:p>
            <a:r>
              <a:rPr lang="en-US" b="1">
                <a:solidFill>
                  <a:schemeClr val="accent1"/>
                </a:solidFill>
              </a:rPr>
              <a:t>Annual revenue growth</a:t>
            </a:r>
          </a:p>
        </p:txBody>
      </p:sp>
      <p:pic>
        <p:nvPicPr>
          <p:cNvPr id="5" name="Picture Placeholder 16" descr="Taking photos of flowers using smartphone">
            <a:extLst>
              <a:ext uri="{FF2B5EF4-FFF2-40B4-BE49-F238E27FC236}">
                <a16:creationId xmlns:a16="http://schemas.microsoft.com/office/drawing/2014/main" id="{87077572-2A98-0A17-76AB-BC62FC6E83A5}"/>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t="25" b="25"/>
          <a:stretch/>
        </p:blipFill>
        <p:spPr>
          <a:prstGeom prst="rect">
            <a:avLst/>
          </a:prstGeom>
        </p:spPr>
      </p:pic>
      <p:sp>
        <p:nvSpPr>
          <p:cNvPr id="6" name="Freeform: Shape 5">
            <a:extLst>
              <a:ext uri="{FF2B5EF4-FFF2-40B4-BE49-F238E27FC236}">
                <a16:creationId xmlns:a16="http://schemas.microsoft.com/office/drawing/2014/main" id="{4DB35BB5-A79A-172D-D01A-828713CF8E98}"/>
              </a:ext>
              <a:ext uri="{C183D7F6-B498-43B3-948B-1728B52AA6E4}">
                <adec:decorative xmlns:adec="http://schemas.microsoft.com/office/drawing/2017/decorative" val="1"/>
              </a:ext>
            </a:extLst>
          </p:cNvPr>
          <p:cNvSpPr/>
          <p:nvPr/>
        </p:nvSpPr>
        <p:spPr>
          <a:xfrm>
            <a:off x="-230" y="4958650"/>
            <a:ext cx="3828416" cy="1899350"/>
          </a:xfrm>
          <a:custGeom>
            <a:avLst/>
            <a:gdLst>
              <a:gd name="connsiteX0" fmla="*/ 2373754 w 3828416"/>
              <a:gd name="connsiteY0" fmla="*/ 1896589 h 1899350"/>
              <a:gd name="connsiteX1" fmla="*/ 2367142 w 3828416"/>
              <a:gd name="connsiteY1" fmla="*/ 1899350 h 1899350"/>
              <a:gd name="connsiteX2" fmla="*/ 2342610 w 3828416"/>
              <a:gd name="connsiteY2" fmla="*/ 1899350 h 1899350"/>
              <a:gd name="connsiteX3" fmla="*/ 524449 w 3828416"/>
              <a:gd name="connsiteY3" fmla="*/ 1894600 h 1899350"/>
              <a:gd name="connsiteX4" fmla="*/ 526356 w 3828416"/>
              <a:gd name="connsiteY4" fmla="*/ 1899350 h 1899350"/>
              <a:gd name="connsiteX5" fmla="*/ 493757 w 3828416"/>
              <a:gd name="connsiteY5" fmla="*/ 1899350 h 1899350"/>
              <a:gd name="connsiteX6" fmla="*/ 1419074 w 3828416"/>
              <a:gd name="connsiteY6" fmla="*/ 1891295 h 1899350"/>
              <a:gd name="connsiteX7" fmla="*/ 1470584 w 3828416"/>
              <a:gd name="connsiteY7" fmla="*/ 1899350 h 1899350"/>
              <a:gd name="connsiteX8" fmla="*/ 1427961 w 3828416"/>
              <a:gd name="connsiteY8" fmla="*/ 1899350 h 1899350"/>
              <a:gd name="connsiteX9" fmla="*/ 1427742 w 3828416"/>
              <a:gd name="connsiteY9" fmla="*/ 1899275 h 1899350"/>
              <a:gd name="connsiteX10" fmla="*/ 1419723 w 3828416"/>
              <a:gd name="connsiteY10" fmla="*/ 1891574 h 1899350"/>
              <a:gd name="connsiteX11" fmla="*/ 526947 w 3828416"/>
              <a:gd name="connsiteY11" fmla="*/ 1888788 h 1899350"/>
              <a:gd name="connsiteX12" fmla="*/ 559403 w 3828416"/>
              <a:gd name="connsiteY12" fmla="*/ 1895472 h 1899350"/>
              <a:gd name="connsiteX13" fmla="*/ 559727 w 3828416"/>
              <a:gd name="connsiteY13" fmla="*/ 1895612 h 1899350"/>
              <a:gd name="connsiteX14" fmla="*/ 538296 w 3828416"/>
              <a:gd name="connsiteY14" fmla="*/ 1899019 h 1899350"/>
              <a:gd name="connsiteX15" fmla="*/ 532785 w 3828416"/>
              <a:gd name="connsiteY15" fmla="*/ 1899330 h 1899350"/>
              <a:gd name="connsiteX16" fmla="*/ 526947 w 3828416"/>
              <a:gd name="connsiteY16" fmla="*/ 1888788 h 1899350"/>
              <a:gd name="connsiteX17" fmla="*/ 1525403 w 3828416"/>
              <a:gd name="connsiteY17" fmla="*/ 1882686 h 1899350"/>
              <a:gd name="connsiteX18" fmla="*/ 1540228 w 3828416"/>
              <a:gd name="connsiteY18" fmla="*/ 1883705 h 1899350"/>
              <a:gd name="connsiteX19" fmla="*/ 1519121 w 3828416"/>
              <a:gd name="connsiteY19" fmla="*/ 1889930 h 1899350"/>
              <a:gd name="connsiteX20" fmla="*/ 1525403 w 3828416"/>
              <a:gd name="connsiteY20" fmla="*/ 1882686 h 1899350"/>
              <a:gd name="connsiteX21" fmla="*/ 1497010 w 3828416"/>
              <a:gd name="connsiteY21" fmla="*/ 1878610 h 1899350"/>
              <a:gd name="connsiteX22" fmla="*/ 1508102 w 3828416"/>
              <a:gd name="connsiteY22" fmla="*/ 1885194 h 1899350"/>
              <a:gd name="connsiteX23" fmla="*/ 1483842 w 3828416"/>
              <a:gd name="connsiteY23" fmla="*/ 1880886 h 1899350"/>
              <a:gd name="connsiteX24" fmla="*/ 1497010 w 3828416"/>
              <a:gd name="connsiteY24" fmla="*/ 1878610 h 1899350"/>
              <a:gd name="connsiteX25" fmla="*/ 824526 w 3828416"/>
              <a:gd name="connsiteY25" fmla="*/ 1870976 h 1899350"/>
              <a:gd name="connsiteX26" fmla="*/ 1035155 w 3828416"/>
              <a:gd name="connsiteY26" fmla="*/ 1890023 h 1899350"/>
              <a:gd name="connsiteX27" fmla="*/ 1062595 w 3828416"/>
              <a:gd name="connsiteY27" fmla="*/ 1899350 h 1899350"/>
              <a:gd name="connsiteX28" fmla="*/ 1036433 w 3828416"/>
              <a:gd name="connsiteY28" fmla="*/ 1899350 h 1899350"/>
              <a:gd name="connsiteX29" fmla="*/ 936521 w 3828416"/>
              <a:gd name="connsiteY29" fmla="*/ 1880858 h 1899350"/>
              <a:gd name="connsiteX30" fmla="*/ 564769 w 3828416"/>
              <a:gd name="connsiteY30" fmla="*/ 1892809 h 1899350"/>
              <a:gd name="connsiteX31" fmla="*/ 824526 w 3828416"/>
              <a:gd name="connsiteY31" fmla="*/ 1870976 h 1899350"/>
              <a:gd name="connsiteX32" fmla="*/ 953226 w 3828416"/>
              <a:gd name="connsiteY32" fmla="*/ 1862804 h 1899350"/>
              <a:gd name="connsiteX33" fmla="*/ 1077541 w 3828416"/>
              <a:gd name="connsiteY33" fmla="*/ 1879133 h 1899350"/>
              <a:gd name="connsiteX34" fmla="*/ 1093605 w 3828416"/>
              <a:gd name="connsiteY34" fmla="*/ 1878388 h 1899350"/>
              <a:gd name="connsiteX35" fmla="*/ 1167040 w 3828416"/>
              <a:gd name="connsiteY35" fmla="*/ 1896945 h 1899350"/>
              <a:gd name="connsiteX36" fmla="*/ 1178221 w 3828416"/>
              <a:gd name="connsiteY36" fmla="*/ 1899350 h 1899350"/>
              <a:gd name="connsiteX37" fmla="*/ 1149272 w 3828416"/>
              <a:gd name="connsiteY37" fmla="*/ 1899350 h 1899350"/>
              <a:gd name="connsiteX38" fmla="*/ 1145414 w 3828416"/>
              <a:gd name="connsiteY38" fmla="*/ 1898455 h 1899350"/>
              <a:gd name="connsiteX39" fmla="*/ 953226 w 3828416"/>
              <a:gd name="connsiteY39" fmla="*/ 1862804 h 1899350"/>
              <a:gd name="connsiteX40" fmla="*/ 696413 w 3828416"/>
              <a:gd name="connsiteY40" fmla="*/ 1838479 h 1899350"/>
              <a:gd name="connsiteX41" fmla="*/ 696598 w 3828416"/>
              <a:gd name="connsiteY41" fmla="*/ 1838940 h 1899350"/>
              <a:gd name="connsiteX42" fmla="*/ 695079 w 3828416"/>
              <a:gd name="connsiteY42" fmla="*/ 1838689 h 1899350"/>
              <a:gd name="connsiteX43" fmla="*/ 670691 w 3828416"/>
              <a:gd name="connsiteY43" fmla="*/ 1834649 h 1899350"/>
              <a:gd name="connsiteX44" fmla="*/ 695079 w 3828416"/>
              <a:gd name="connsiteY44" fmla="*/ 1838689 h 1899350"/>
              <a:gd name="connsiteX45" fmla="*/ 623889 w 3828416"/>
              <a:gd name="connsiteY45" fmla="*/ 1849856 h 1899350"/>
              <a:gd name="connsiteX46" fmla="*/ 552445 w 3828416"/>
              <a:gd name="connsiteY46" fmla="*/ 1863417 h 1899350"/>
              <a:gd name="connsiteX47" fmla="*/ 594984 w 3828416"/>
              <a:gd name="connsiteY47" fmla="*/ 1851104 h 1899350"/>
              <a:gd name="connsiteX48" fmla="*/ 670691 w 3828416"/>
              <a:gd name="connsiteY48" fmla="*/ 1834649 h 1899350"/>
              <a:gd name="connsiteX49" fmla="*/ 2049022 w 3828416"/>
              <a:gd name="connsiteY49" fmla="*/ 1821708 h 1899350"/>
              <a:gd name="connsiteX50" fmla="*/ 2048254 w 3828416"/>
              <a:gd name="connsiteY50" fmla="*/ 1822096 h 1899350"/>
              <a:gd name="connsiteX51" fmla="*/ 2047295 w 3828416"/>
              <a:gd name="connsiteY51" fmla="*/ 1821779 h 1899350"/>
              <a:gd name="connsiteX52" fmla="*/ 2072651 w 3828416"/>
              <a:gd name="connsiteY52" fmla="*/ 1820725 h 1899350"/>
              <a:gd name="connsiteX53" fmla="*/ 2072512 w 3828416"/>
              <a:gd name="connsiteY53" fmla="*/ 1821049 h 1899350"/>
              <a:gd name="connsiteX54" fmla="*/ 2071840 w 3828416"/>
              <a:gd name="connsiteY54" fmla="*/ 1820759 h 1899350"/>
              <a:gd name="connsiteX55" fmla="*/ 936255 w 3828416"/>
              <a:gd name="connsiteY55" fmla="*/ 1818747 h 1899350"/>
              <a:gd name="connsiteX56" fmla="*/ 1151880 w 3828416"/>
              <a:gd name="connsiteY56" fmla="*/ 1854481 h 1899350"/>
              <a:gd name="connsiteX57" fmla="*/ 1253195 w 3828416"/>
              <a:gd name="connsiteY57" fmla="*/ 1893052 h 1899350"/>
              <a:gd name="connsiteX58" fmla="*/ 1253519 w 3828416"/>
              <a:gd name="connsiteY58" fmla="*/ 1893191 h 1899350"/>
              <a:gd name="connsiteX59" fmla="*/ 1226108 w 3828416"/>
              <a:gd name="connsiteY59" fmla="*/ 1886381 h 1899350"/>
              <a:gd name="connsiteX60" fmla="*/ 1223751 w 3828416"/>
              <a:gd name="connsiteY60" fmla="*/ 1894547 h 1899350"/>
              <a:gd name="connsiteX61" fmla="*/ 1196338 w 3828416"/>
              <a:gd name="connsiteY61" fmla="*/ 1882384 h 1899350"/>
              <a:gd name="connsiteX62" fmla="*/ 1153003 w 3828416"/>
              <a:gd name="connsiteY62" fmla="*/ 1878674 h 1899350"/>
              <a:gd name="connsiteX63" fmla="*/ 1198371 w 3828416"/>
              <a:gd name="connsiteY63" fmla="*/ 1874079 h 1899350"/>
              <a:gd name="connsiteX64" fmla="*/ 878857 w 3828416"/>
              <a:gd name="connsiteY64" fmla="*/ 1825869 h 1899350"/>
              <a:gd name="connsiteX65" fmla="*/ 725898 w 3828416"/>
              <a:gd name="connsiteY65" fmla="*/ 1835089 h 1899350"/>
              <a:gd name="connsiteX66" fmla="*/ 698951 w 3828416"/>
              <a:gd name="connsiteY66" fmla="*/ 1830775 h 1899350"/>
              <a:gd name="connsiteX67" fmla="*/ 936255 w 3828416"/>
              <a:gd name="connsiteY67" fmla="*/ 1818747 h 1899350"/>
              <a:gd name="connsiteX68" fmla="*/ 2060520 w 3828416"/>
              <a:gd name="connsiteY68" fmla="*/ 1815894 h 1899350"/>
              <a:gd name="connsiteX69" fmla="*/ 2071840 w 3828416"/>
              <a:gd name="connsiteY69" fmla="*/ 1820759 h 1899350"/>
              <a:gd name="connsiteX70" fmla="*/ 2049022 w 3828416"/>
              <a:gd name="connsiteY70" fmla="*/ 1821708 h 1899350"/>
              <a:gd name="connsiteX71" fmla="*/ 2174130 w 3828416"/>
              <a:gd name="connsiteY71" fmla="*/ 1814240 h 1899350"/>
              <a:gd name="connsiteX72" fmla="*/ 2091265 w 3828416"/>
              <a:gd name="connsiteY72" fmla="*/ 1825667 h 1899350"/>
              <a:gd name="connsiteX73" fmla="*/ 2174130 w 3828416"/>
              <a:gd name="connsiteY73" fmla="*/ 1814240 h 1899350"/>
              <a:gd name="connsiteX74" fmla="*/ 1421036 w 3828416"/>
              <a:gd name="connsiteY74" fmla="*/ 1738401 h 1899350"/>
              <a:gd name="connsiteX75" fmla="*/ 1759301 w 3828416"/>
              <a:gd name="connsiteY75" fmla="*/ 1788551 h 1899350"/>
              <a:gd name="connsiteX76" fmla="*/ 1994361 w 3828416"/>
              <a:gd name="connsiteY76" fmla="*/ 1816145 h 1899350"/>
              <a:gd name="connsiteX77" fmla="*/ 2026688 w 3828416"/>
              <a:gd name="connsiteY77" fmla="*/ 1814978 h 1899350"/>
              <a:gd name="connsiteX78" fmla="*/ 2047295 w 3828416"/>
              <a:gd name="connsiteY78" fmla="*/ 1821779 h 1899350"/>
              <a:gd name="connsiteX79" fmla="*/ 1989455 w 3828416"/>
              <a:gd name="connsiteY79" fmla="*/ 1824182 h 1899350"/>
              <a:gd name="connsiteX80" fmla="*/ 1716759 w 3828416"/>
              <a:gd name="connsiteY80" fmla="*/ 1795508 h 1899350"/>
              <a:gd name="connsiteX81" fmla="*/ 1565359 w 3828416"/>
              <a:gd name="connsiteY81" fmla="*/ 1775186 h 1899350"/>
              <a:gd name="connsiteX82" fmla="*/ 1451135 w 3828416"/>
              <a:gd name="connsiteY82" fmla="*/ 1750572 h 1899350"/>
              <a:gd name="connsiteX83" fmla="*/ 1364788 w 3828416"/>
              <a:gd name="connsiteY83" fmla="*/ 1743293 h 1899350"/>
              <a:gd name="connsiteX84" fmla="*/ 1421036 w 3828416"/>
              <a:gd name="connsiteY84" fmla="*/ 1738401 h 1899350"/>
              <a:gd name="connsiteX85" fmla="*/ 1143164 w 3828416"/>
              <a:gd name="connsiteY85" fmla="*/ 1729119 h 1899350"/>
              <a:gd name="connsiteX86" fmla="*/ 1315670 w 3828416"/>
              <a:gd name="connsiteY86" fmla="*/ 1740538 h 1899350"/>
              <a:gd name="connsiteX87" fmla="*/ 1359145 w 3828416"/>
              <a:gd name="connsiteY87" fmla="*/ 1749281 h 1899350"/>
              <a:gd name="connsiteX88" fmla="*/ 1359007 w 3828416"/>
              <a:gd name="connsiteY88" fmla="*/ 1749603 h 1899350"/>
              <a:gd name="connsiteX89" fmla="*/ 1218630 w 3828416"/>
              <a:gd name="connsiteY89" fmla="*/ 1736696 h 1899350"/>
              <a:gd name="connsiteX90" fmla="*/ 1143164 w 3828416"/>
              <a:gd name="connsiteY90" fmla="*/ 1729119 h 1899350"/>
              <a:gd name="connsiteX91" fmla="*/ 1127495 w 3828416"/>
              <a:gd name="connsiteY91" fmla="*/ 1688734 h 1899350"/>
              <a:gd name="connsiteX92" fmla="*/ 1127028 w 3828416"/>
              <a:gd name="connsiteY92" fmla="*/ 1688878 h 1899350"/>
              <a:gd name="connsiteX93" fmla="*/ 1011586 w 3828416"/>
              <a:gd name="connsiteY93" fmla="*/ 1689594 h 1899350"/>
              <a:gd name="connsiteX94" fmla="*/ 886156 w 3828416"/>
              <a:gd name="connsiteY94" fmla="*/ 1698981 h 1899350"/>
              <a:gd name="connsiteX95" fmla="*/ 1021492 w 3828416"/>
              <a:gd name="connsiteY95" fmla="*/ 1720047 h 1899350"/>
              <a:gd name="connsiteX96" fmla="*/ 1077445 w 3828416"/>
              <a:gd name="connsiteY96" fmla="*/ 1704225 h 1899350"/>
              <a:gd name="connsiteX97" fmla="*/ 1127028 w 3828416"/>
              <a:gd name="connsiteY97" fmla="*/ 1688878 h 1899350"/>
              <a:gd name="connsiteX98" fmla="*/ 1127819 w 3828416"/>
              <a:gd name="connsiteY98" fmla="*/ 1688873 h 1899350"/>
              <a:gd name="connsiteX99" fmla="*/ 519716 w 3828416"/>
              <a:gd name="connsiteY99" fmla="*/ 1687586 h 1899350"/>
              <a:gd name="connsiteX100" fmla="*/ 509491 w 3828416"/>
              <a:gd name="connsiteY100" fmla="*/ 1701548 h 1899350"/>
              <a:gd name="connsiteX101" fmla="*/ 538793 w 3828416"/>
              <a:gd name="connsiteY101" fmla="*/ 1695019 h 1899350"/>
              <a:gd name="connsiteX102" fmla="*/ 538932 w 3828416"/>
              <a:gd name="connsiteY102" fmla="*/ 1694696 h 1899350"/>
              <a:gd name="connsiteX103" fmla="*/ 519716 w 3828416"/>
              <a:gd name="connsiteY103" fmla="*/ 1687586 h 1899350"/>
              <a:gd name="connsiteX104" fmla="*/ 898593 w 3828416"/>
              <a:gd name="connsiteY104" fmla="*/ 1661498 h 1899350"/>
              <a:gd name="connsiteX105" fmla="*/ 887390 w 3828416"/>
              <a:gd name="connsiteY105" fmla="*/ 1663944 h 1899350"/>
              <a:gd name="connsiteX106" fmla="*/ 901094 w 3828416"/>
              <a:gd name="connsiteY106" fmla="*/ 1666009 h 1899350"/>
              <a:gd name="connsiteX107" fmla="*/ 898593 w 3828416"/>
              <a:gd name="connsiteY107" fmla="*/ 1661498 h 1899350"/>
              <a:gd name="connsiteX108" fmla="*/ 1081130 w 3828416"/>
              <a:gd name="connsiteY108" fmla="*/ 1655663 h 1899350"/>
              <a:gd name="connsiteX109" fmla="*/ 1067294 w 3828416"/>
              <a:gd name="connsiteY109" fmla="*/ 1656361 h 1899350"/>
              <a:gd name="connsiteX110" fmla="*/ 1094241 w 3828416"/>
              <a:gd name="connsiteY110" fmla="*/ 1660675 h 1899350"/>
              <a:gd name="connsiteX111" fmla="*/ 1081130 w 3828416"/>
              <a:gd name="connsiteY111" fmla="*/ 1655663 h 1899350"/>
              <a:gd name="connsiteX112" fmla="*/ 2531101 w 3828416"/>
              <a:gd name="connsiteY112" fmla="*/ 1650427 h 1899350"/>
              <a:gd name="connsiteX113" fmla="*/ 2468317 w 3828416"/>
              <a:gd name="connsiteY113" fmla="*/ 1662261 h 1899350"/>
              <a:gd name="connsiteX114" fmla="*/ 2579392 w 3828416"/>
              <a:gd name="connsiteY114" fmla="*/ 1681697 h 1899350"/>
              <a:gd name="connsiteX115" fmla="*/ 2531101 w 3828416"/>
              <a:gd name="connsiteY115" fmla="*/ 1650427 h 1899350"/>
              <a:gd name="connsiteX116" fmla="*/ 2575117 w 3828416"/>
              <a:gd name="connsiteY116" fmla="*/ 1649647 h 1899350"/>
              <a:gd name="connsiteX117" fmla="*/ 2716616 w 3828416"/>
              <a:gd name="connsiteY117" fmla="*/ 1686749 h 1899350"/>
              <a:gd name="connsiteX118" fmla="*/ 2575117 w 3828416"/>
              <a:gd name="connsiteY118" fmla="*/ 1649647 h 1899350"/>
              <a:gd name="connsiteX119" fmla="*/ 2445224 w 3828416"/>
              <a:gd name="connsiteY119" fmla="*/ 1634124 h 1899350"/>
              <a:gd name="connsiteX120" fmla="*/ 2381501 w 3828416"/>
              <a:gd name="connsiteY120" fmla="*/ 1641779 h 1899350"/>
              <a:gd name="connsiteX121" fmla="*/ 2499649 w 3828416"/>
              <a:gd name="connsiteY121" fmla="*/ 1639396 h 1899350"/>
              <a:gd name="connsiteX122" fmla="*/ 2445224 w 3828416"/>
              <a:gd name="connsiteY122" fmla="*/ 1634124 h 1899350"/>
              <a:gd name="connsiteX123" fmla="*/ 596721 w 3828416"/>
              <a:gd name="connsiteY123" fmla="*/ 1617363 h 1899350"/>
              <a:gd name="connsiteX124" fmla="*/ 576401 w 3828416"/>
              <a:gd name="connsiteY124" fmla="*/ 1628959 h 1899350"/>
              <a:gd name="connsiteX125" fmla="*/ 597975 w 3828416"/>
              <a:gd name="connsiteY125" fmla="*/ 1630584 h 1899350"/>
              <a:gd name="connsiteX126" fmla="*/ 603017 w 3828416"/>
              <a:gd name="connsiteY126" fmla="*/ 1622423 h 1899350"/>
              <a:gd name="connsiteX127" fmla="*/ 596721 w 3828416"/>
              <a:gd name="connsiteY127" fmla="*/ 1617363 h 1899350"/>
              <a:gd name="connsiteX128" fmla="*/ 1036070 w 3828416"/>
              <a:gd name="connsiteY128" fmla="*/ 1617319 h 1899350"/>
              <a:gd name="connsiteX129" fmla="*/ 583964 w 3828416"/>
              <a:gd name="connsiteY129" fmla="*/ 1663186 h 1899350"/>
              <a:gd name="connsiteX130" fmla="*/ 589475 w 3828416"/>
              <a:gd name="connsiteY130" fmla="*/ 1665555 h 1899350"/>
              <a:gd name="connsiteX131" fmla="*/ 591834 w 3828416"/>
              <a:gd name="connsiteY131" fmla="*/ 1662744 h 1899350"/>
              <a:gd name="connsiteX132" fmla="*/ 591695 w 3828416"/>
              <a:gd name="connsiteY132" fmla="*/ 1663068 h 1899350"/>
              <a:gd name="connsiteX133" fmla="*/ 701644 w 3828416"/>
              <a:gd name="connsiteY133" fmla="*/ 1652954 h 1899350"/>
              <a:gd name="connsiteX134" fmla="*/ 887386 w 3828416"/>
              <a:gd name="connsiteY134" fmla="*/ 1658589 h 1899350"/>
              <a:gd name="connsiteX135" fmla="*/ 881549 w 3828416"/>
              <a:gd name="connsiteY135" fmla="*/ 1648048 h 1899350"/>
              <a:gd name="connsiteX136" fmla="*/ 1036070 w 3828416"/>
              <a:gd name="connsiteY136" fmla="*/ 1617319 h 1899350"/>
              <a:gd name="connsiteX137" fmla="*/ 1456780 w 3828416"/>
              <a:gd name="connsiteY137" fmla="*/ 1610782 h 1899350"/>
              <a:gd name="connsiteX138" fmla="*/ 1444263 w 3828416"/>
              <a:gd name="connsiteY138" fmla="*/ 1611091 h 1899350"/>
              <a:gd name="connsiteX139" fmla="*/ 1471209 w 3828416"/>
              <a:gd name="connsiteY139" fmla="*/ 1612728 h 1899350"/>
              <a:gd name="connsiteX140" fmla="*/ 1456780 w 3828416"/>
              <a:gd name="connsiteY140" fmla="*/ 1610782 h 1899350"/>
              <a:gd name="connsiteX141" fmla="*/ 665471 w 3828416"/>
              <a:gd name="connsiteY141" fmla="*/ 1578364 h 1899350"/>
              <a:gd name="connsiteX142" fmla="*/ 628512 w 3828416"/>
              <a:gd name="connsiteY142" fmla="*/ 1594373 h 1899350"/>
              <a:gd name="connsiteX143" fmla="*/ 649621 w 3828416"/>
              <a:gd name="connsiteY143" fmla="*/ 1585470 h 1899350"/>
              <a:gd name="connsiteX144" fmla="*/ 676239 w 3828416"/>
              <a:gd name="connsiteY144" fmla="*/ 1581612 h 1899350"/>
              <a:gd name="connsiteX145" fmla="*/ 665471 w 3828416"/>
              <a:gd name="connsiteY145" fmla="*/ 1578364 h 1899350"/>
              <a:gd name="connsiteX146" fmla="*/ 33687 w 3828416"/>
              <a:gd name="connsiteY146" fmla="*/ 1572020 h 1899350"/>
              <a:gd name="connsiteX147" fmla="*/ 11437 w 3828416"/>
              <a:gd name="connsiteY147" fmla="*/ 1586264 h 1899350"/>
              <a:gd name="connsiteX148" fmla="*/ 230 w 3828416"/>
              <a:gd name="connsiteY148" fmla="*/ 1588716 h 1899350"/>
              <a:gd name="connsiteX149" fmla="*/ 230 w 3828416"/>
              <a:gd name="connsiteY149" fmla="*/ 1582626 h 1899350"/>
              <a:gd name="connsiteX150" fmla="*/ 1844133 w 3828416"/>
              <a:gd name="connsiteY150" fmla="*/ 1555353 h 1899350"/>
              <a:gd name="connsiteX151" fmla="*/ 1760596 w 3828416"/>
              <a:gd name="connsiteY151" fmla="*/ 1592538 h 1899350"/>
              <a:gd name="connsiteX152" fmla="*/ 1877480 w 3828416"/>
              <a:gd name="connsiteY152" fmla="*/ 1560930 h 1899350"/>
              <a:gd name="connsiteX153" fmla="*/ 1844133 w 3828416"/>
              <a:gd name="connsiteY153" fmla="*/ 1555353 h 1899350"/>
              <a:gd name="connsiteX154" fmla="*/ 1558637 w 3828416"/>
              <a:gd name="connsiteY154" fmla="*/ 1554835 h 1899350"/>
              <a:gd name="connsiteX155" fmla="*/ 1573590 w 3828416"/>
              <a:gd name="connsiteY155" fmla="*/ 1554998 h 1899350"/>
              <a:gd name="connsiteX156" fmla="*/ 1541462 w 3828416"/>
              <a:gd name="connsiteY156" fmla="*/ 1559166 h 1899350"/>
              <a:gd name="connsiteX157" fmla="*/ 1558637 w 3828416"/>
              <a:gd name="connsiteY157" fmla="*/ 1554835 h 1899350"/>
              <a:gd name="connsiteX158" fmla="*/ 800407 w 3828416"/>
              <a:gd name="connsiteY158" fmla="*/ 1549359 h 1899350"/>
              <a:gd name="connsiteX159" fmla="*/ 787937 w 3828416"/>
              <a:gd name="connsiteY159" fmla="*/ 1553130 h 1899350"/>
              <a:gd name="connsiteX160" fmla="*/ 809512 w 3828416"/>
              <a:gd name="connsiteY160" fmla="*/ 1554755 h 1899350"/>
              <a:gd name="connsiteX161" fmla="*/ 800407 w 3828416"/>
              <a:gd name="connsiteY161" fmla="*/ 1549359 h 1899350"/>
              <a:gd name="connsiteX162" fmla="*/ 721765 w 3828416"/>
              <a:gd name="connsiteY162" fmla="*/ 1546491 h 1899350"/>
              <a:gd name="connsiteX163" fmla="*/ 712938 w 3828416"/>
              <a:gd name="connsiteY163" fmla="*/ 1556082 h 1899350"/>
              <a:gd name="connsiteX164" fmla="*/ 731362 w 3828416"/>
              <a:gd name="connsiteY164" fmla="*/ 1549850 h 1899350"/>
              <a:gd name="connsiteX165" fmla="*/ 721765 w 3828416"/>
              <a:gd name="connsiteY165" fmla="*/ 1546491 h 1899350"/>
              <a:gd name="connsiteX166" fmla="*/ 1903840 w 3828416"/>
              <a:gd name="connsiteY166" fmla="*/ 1538126 h 1899350"/>
              <a:gd name="connsiteX167" fmla="*/ 1892746 w 3828416"/>
              <a:gd name="connsiteY167" fmla="*/ 1538808 h 1899350"/>
              <a:gd name="connsiteX168" fmla="*/ 1909138 w 3828416"/>
              <a:gd name="connsiteY168" fmla="*/ 1543559 h 1899350"/>
              <a:gd name="connsiteX169" fmla="*/ 1903840 w 3828416"/>
              <a:gd name="connsiteY169" fmla="*/ 1538126 h 1899350"/>
              <a:gd name="connsiteX170" fmla="*/ 1597161 w 3828416"/>
              <a:gd name="connsiteY170" fmla="*/ 1537453 h 1899350"/>
              <a:gd name="connsiteX171" fmla="*/ 1580663 w 3828416"/>
              <a:gd name="connsiteY171" fmla="*/ 1538538 h 1899350"/>
              <a:gd name="connsiteX172" fmla="*/ 1591683 w 3828416"/>
              <a:gd name="connsiteY172" fmla="*/ 1543273 h 1899350"/>
              <a:gd name="connsiteX173" fmla="*/ 1273790 w 3828416"/>
              <a:gd name="connsiteY173" fmla="*/ 1591368 h 1899350"/>
              <a:gd name="connsiteX174" fmla="*/ 1330506 w 3828416"/>
              <a:gd name="connsiteY174" fmla="*/ 1594326 h 1899350"/>
              <a:gd name="connsiteX175" fmla="*/ 1153753 w 3828416"/>
              <a:gd name="connsiteY175" fmla="*/ 1609765 h 1899350"/>
              <a:gd name="connsiteX176" fmla="*/ 1060333 w 3828416"/>
              <a:gd name="connsiteY176" fmla="*/ 1624305 h 1899350"/>
              <a:gd name="connsiteX177" fmla="*/ 916831 w 3828416"/>
              <a:gd name="connsiteY177" fmla="*/ 1657093 h 1899350"/>
              <a:gd name="connsiteX178" fmla="*/ 955124 w 3828416"/>
              <a:gd name="connsiteY178" fmla="*/ 1668962 h 1899350"/>
              <a:gd name="connsiteX179" fmla="*/ 944244 w 3828416"/>
              <a:gd name="connsiteY179" fmla="*/ 1666579 h 1899350"/>
              <a:gd name="connsiteX180" fmla="*/ 954795 w 3828416"/>
              <a:gd name="connsiteY180" fmla="*/ 1658111 h 1899350"/>
              <a:gd name="connsiteX181" fmla="*/ 962993 w 3828416"/>
              <a:gd name="connsiteY181" fmla="*/ 1665841 h 1899350"/>
              <a:gd name="connsiteX182" fmla="*/ 967709 w 3828416"/>
              <a:gd name="connsiteY182" fmla="*/ 1654865 h 1899350"/>
              <a:gd name="connsiteX183" fmla="*/ 1032292 w 3828416"/>
              <a:gd name="connsiteY183" fmla="*/ 1652026 h 1899350"/>
              <a:gd name="connsiteX184" fmla="*/ 1024891 w 3828416"/>
              <a:gd name="connsiteY184" fmla="*/ 1665674 h 1899350"/>
              <a:gd name="connsiteX185" fmla="*/ 1057019 w 3828416"/>
              <a:gd name="connsiteY185" fmla="*/ 1661505 h 1899350"/>
              <a:gd name="connsiteX186" fmla="*/ 1163816 w 3828416"/>
              <a:gd name="connsiteY186" fmla="*/ 1646214 h 1899350"/>
              <a:gd name="connsiteX187" fmla="*/ 1219736 w 3828416"/>
              <a:gd name="connsiteY187" fmla="*/ 1633151 h 1899350"/>
              <a:gd name="connsiteX188" fmla="*/ 1204141 w 3828416"/>
              <a:gd name="connsiteY188" fmla="*/ 1644423 h 1899350"/>
              <a:gd name="connsiteX189" fmla="*/ 1254222 w 3828416"/>
              <a:gd name="connsiteY189" fmla="*/ 1623496 h 1899350"/>
              <a:gd name="connsiteX190" fmla="*/ 1352822 w 3828416"/>
              <a:gd name="connsiteY190" fmla="*/ 1600475 h 1899350"/>
              <a:gd name="connsiteX191" fmla="*/ 1347311 w 3828416"/>
              <a:gd name="connsiteY191" fmla="*/ 1598107 h 1899350"/>
              <a:gd name="connsiteX192" fmla="*/ 1449067 w 3828416"/>
              <a:gd name="connsiteY192" fmla="*/ 1590974 h 1899350"/>
              <a:gd name="connsiteX193" fmla="*/ 1448599 w 3828416"/>
              <a:gd name="connsiteY193" fmla="*/ 1580448 h 1899350"/>
              <a:gd name="connsiteX194" fmla="*/ 1461978 w 3828416"/>
              <a:gd name="connsiteY194" fmla="*/ 1579697 h 1899350"/>
              <a:gd name="connsiteX195" fmla="*/ 1470501 w 3828416"/>
              <a:gd name="connsiteY195" fmla="*/ 1587566 h 1899350"/>
              <a:gd name="connsiteX196" fmla="*/ 1483087 w 3828416"/>
              <a:gd name="connsiteY196" fmla="*/ 1570794 h 1899350"/>
              <a:gd name="connsiteX197" fmla="*/ 1518226 w 3828416"/>
              <a:gd name="connsiteY197" fmla="*/ 1572128 h 1899350"/>
              <a:gd name="connsiteX198" fmla="*/ 1478369 w 3828416"/>
              <a:gd name="connsiteY198" fmla="*/ 1581770 h 1899350"/>
              <a:gd name="connsiteX199" fmla="*/ 1477814 w 3828416"/>
              <a:gd name="connsiteY199" fmla="*/ 1583060 h 1899350"/>
              <a:gd name="connsiteX200" fmla="*/ 1717915 w 3828416"/>
              <a:gd name="connsiteY200" fmla="*/ 1599818 h 1899350"/>
              <a:gd name="connsiteX201" fmla="*/ 1812241 w 3828416"/>
              <a:gd name="connsiteY201" fmla="*/ 1544748 h 1899350"/>
              <a:gd name="connsiteX202" fmla="*/ 1602564 w 3828416"/>
              <a:gd name="connsiteY202" fmla="*/ 1545654 h 1899350"/>
              <a:gd name="connsiteX203" fmla="*/ 1610433 w 3828416"/>
              <a:gd name="connsiteY203" fmla="*/ 1539858 h 1899350"/>
              <a:gd name="connsiteX204" fmla="*/ 1597161 w 3828416"/>
              <a:gd name="connsiteY204" fmla="*/ 1537453 h 1899350"/>
              <a:gd name="connsiteX205" fmla="*/ 816115 w 3828416"/>
              <a:gd name="connsiteY205" fmla="*/ 1517053 h 1899350"/>
              <a:gd name="connsiteX206" fmla="*/ 760664 w 3828416"/>
              <a:gd name="connsiteY206" fmla="*/ 1540644 h 1899350"/>
              <a:gd name="connsiteX207" fmla="*/ 819268 w 3828416"/>
              <a:gd name="connsiteY207" fmla="*/ 1527586 h 1899350"/>
              <a:gd name="connsiteX208" fmla="*/ 816115 w 3828416"/>
              <a:gd name="connsiteY208" fmla="*/ 1517053 h 1899350"/>
              <a:gd name="connsiteX209" fmla="*/ 1436988 w 3828416"/>
              <a:gd name="connsiteY209" fmla="*/ 1502030 h 1899350"/>
              <a:gd name="connsiteX210" fmla="*/ 1359634 w 3828416"/>
              <a:gd name="connsiteY210" fmla="*/ 1515825 h 1899350"/>
              <a:gd name="connsiteX211" fmla="*/ 1436988 w 3828416"/>
              <a:gd name="connsiteY211" fmla="*/ 1502030 h 1899350"/>
              <a:gd name="connsiteX212" fmla="*/ 1146151 w 3828416"/>
              <a:gd name="connsiteY212" fmla="*/ 1497888 h 1899350"/>
              <a:gd name="connsiteX213" fmla="*/ 870800 w 3828416"/>
              <a:gd name="connsiteY213" fmla="*/ 1536349 h 1899350"/>
              <a:gd name="connsiteX214" fmla="*/ 975238 w 3828416"/>
              <a:gd name="connsiteY214" fmla="*/ 1523867 h 1899350"/>
              <a:gd name="connsiteX215" fmla="*/ 1148840 w 3828416"/>
              <a:gd name="connsiteY215" fmla="*/ 1503251 h 1899350"/>
              <a:gd name="connsiteX216" fmla="*/ 1148979 w 3828416"/>
              <a:gd name="connsiteY216" fmla="*/ 1502929 h 1899350"/>
              <a:gd name="connsiteX217" fmla="*/ 1146151 w 3828416"/>
              <a:gd name="connsiteY217" fmla="*/ 1497888 h 1899350"/>
              <a:gd name="connsiteX218" fmla="*/ 1527724 w 3828416"/>
              <a:gd name="connsiteY218" fmla="*/ 1492839 h 1899350"/>
              <a:gd name="connsiteX219" fmla="*/ 1527585 w 3828416"/>
              <a:gd name="connsiteY219" fmla="*/ 1493161 h 1899350"/>
              <a:gd name="connsiteX220" fmla="*/ 1530735 w 3828416"/>
              <a:gd name="connsiteY220" fmla="*/ 1498340 h 1899350"/>
              <a:gd name="connsiteX221" fmla="*/ 1442032 w 3828416"/>
              <a:gd name="connsiteY221" fmla="*/ 1499226 h 1899350"/>
              <a:gd name="connsiteX222" fmla="*/ 1527724 w 3828416"/>
              <a:gd name="connsiteY222" fmla="*/ 1492839 h 1899350"/>
              <a:gd name="connsiteX223" fmla="*/ 1197916 w 3828416"/>
              <a:gd name="connsiteY223" fmla="*/ 1489707 h 1899350"/>
              <a:gd name="connsiteX224" fmla="*/ 1151338 w 3828416"/>
              <a:gd name="connsiteY224" fmla="*/ 1497440 h 1899350"/>
              <a:gd name="connsiteX225" fmla="*/ 1213094 w 3828416"/>
              <a:gd name="connsiteY225" fmla="*/ 1492240 h 1899350"/>
              <a:gd name="connsiteX226" fmla="*/ 1197916 w 3828416"/>
              <a:gd name="connsiteY226" fmla="*/ 1489707 h 1899350"/>
              <a:gd name="connsiteX227" fmla="*/ 121631 w 3828416"/>
              <a:gd name="connsiteY227" fmla="*/ 1461767 h 1899350"/>
              <a:gd name="connsiteX228" fmla="*/ 141875 w 3828416"/>
              <a:gd name="connsiteY228" fmla="*/ 1463249 h 1899350"/>
              <a:gd name="connsiteX229" fmla="*/ 230 w 3828416"/>
              <a:gd name="connsiteY229" fmla="*/ 1520074 h 1899350"/>
              <a:gd name="connsiteX230" fmla="*/ 230 w 3828416"/>
              <a:gd name="connsiteY230" fmla="*/ 1505966 h 1899350"/>
              <a:gd name="connsiteX231" fmla="*/ 22636 w 3828416"/>
              <a:gd name="connsiteY231" fmla="*/ 1495745 h 1899350"/>
              <a:gd name="connsiteX232" fmla="*/ 102017 w 3828416"/>
              <a:gd name="connsiteY232" fmla="*/ 1472890 h 1899350"/>
              <a:gd name="connsiteX233" fmla="*/ 121631 w 3828416"/>
              <a:gd name="connsiteY233" fmla="*/ 1461767 h 1899350"/>
              <a:gd name="connsiteX234" fmla="*/ 1985007 w 3828416"/>
              <a:gd name="connsiteY234" fmla="*/ 1427781 h 1899350"/>
              <a:gd name="connsiteX235" fmla="*/ 1985334 w 3828416"/>
              <a:gd name="connsiteY235" fmla="*/ 1433276 h 1899350"/>
              <a:gd name="connsiteX236" fmla="*/ 1982650 w 3828416"/>
              <a:gd name="connsiteY236" fmla="*/ 1435947 h 1899350"/>
              <a:gd name="connsiteX237" fmla="*/ 1963904 w 3828416"/>
              <a:gd name="connsiteY237" fmla="*/ 1442039 h 1899350"/>
              <a:gd name="connsiteX238" fmla="*/ 1886408 w 3828416"/>
              <a:gd name="connsiteY238" fmla="*/ 1453480 h 1899350"/>
              <a:gd name="connsiteX239" fmla="*/ 1693920 w 3828416"/>
              <a:gd name="connsiteY239" fmla="*/ 1477835 h 1899350"/>
              <a:gd name="connsiteX240" fmla="*/ 1533234 w 3828416"/>
              <a:gd name="connsiteY240" fmla="*/ 1495208 h 1899350"/>
              <a:gd name="connsiteX241" fmla="*/ 1533697 w 3828416"/>
              <a:gd name="connsiteY241" fmla="*/ 1495025 h 1899350"/>
              <a:gd name="connsiteX242" fmla="*/ 1985007 w 3828416"/>
              <a:gd name="connsiteY242" fmla="*/ 1427781 h 1899350"/>
              <a:gd name="connsiteX243" fmla="*/ 30228 w 3828416"/>
              <a:gd name="connsiteY243" fmla="*/ 1426930 h 1899350"/>
              <a:gd name="connsiteX244" fmla="*/ 30471 w 3828416"/>
              <a:gd name="connsiteY244" fmla="*/ 1432963 h 1899350"/>
              <a:gd name="connsiteX245" fmla="*/ 230 w 3828416"/>
              <a:gd name="connsiteY245" fmla="*/ 1450803 h 1899350"/>
              <a:gd name="connsiteX246" fmla="*/ 230 w 3828416"/>
              <a:gd name="connsiteY246" fmla="*/ 1435828 h 1899350"/>
              <a:gd name="connsiteX247" fmla="*/ 59445 w 3828416"/>
              <a:gd name="connsiteY247" fmla="*/ 1418264 h 1899350"/>
              <a:gd name="connsiteX248" fmla="*/ 30228 w 3828416"/>
              <a:gd name="connsiteY248" fmla="*/ 1426930 h 1899350"/>
              <a:gd name="connsiteX249" fmla="*/ 30142 w 3828416"/>
              <a:gd name="connsiteY249" fmla="*/ 1424792 h 1899350"/>
              <a:gd name="connsiteX250" fmla="*/ 59445 w 3828416"/>
              <a:gd name="connsiteY250" fmla="*/ 1418264 h 1899350"/>
              <a:gd name="connsiteX251" fmla="*/ 1202003 w 3828416"/>
              <a:gd name="connsiteY251" fmla="*/ 1384089 h 1899350"/>
              <a:gd name="connsiteX252" fmla="*/ 1248646 w 3828416"/>
              <a:gd name="connsiteY252" fmla="*/ 1386285 h 1899350"/>
              <a:gd name="connsiteX253" fmla="*/ 1248972 w 3828416"/>
              <a:gd name="connsiteY253" fmla="*/ 1391781 h 1899350"/>
              <a:gd name="connsiteX254" fmla="*/ 1249297 w 3828416"/>
              <a:gd name="connsiteY254" fmla="*/ 1391919 h 1899350"/>
              <a:gd name="connsiteX255" fmla="*/ 519074 w 3828416"/>
              <a:gd name="connsiteY255" fmla="*/ 1594375 h 1899350"/>
              <a:gd name="connsiteX256" fmla="*/ 497639 w 3828416"/>
              <a:gd name="connsiteY256" fmla="*/ 1595106 h 1899350"/>
              <a:gd name="connsiteX257" fmla="*/ 463297 w 3828416"/>
              <a:gd name="connsiteY257" fmla="*/ 1609793 h 1899350"/>
              <a:gd name="connsiteX258" fmla="*/ 489444 w 3828416"/>
              <a:gd name="connsiteY258" fmla="*/ 1592732 h 1899350"/>
              <a:gd name="connsiteX259" fmla="*/ 531658 w 3828416"/>
              <a:gd name="connsiteY259" fmla="*/ 1574925 h 1899350"/>
              <a:gd name="connsiteX260" fmla="*/ 697968 w 3828416"/>
              <a:gd name="connsiteY260" fmla="*/ 1508725 h 1899350"/>
              <a:gd name="connsiteX261" fmla="*/ 846184 w 3828416"/>
              <a:gd name="connsiteY261" fmla="*/ 1459605 h 1899350"/>
              <a:gd name="connsiteX262" fmla="*/ 1058981 w 3828416"/>
              <a:gd name="connsiteY262" fmla="*/ 1407648 h 1899350"/>
              <a:gd name="connsiteX263" fmla="*/ 1202003 w 3828416"/>
              <a:gd name="connsiteY263" fmla="*/ 1384089 h 1899350"/>
              <a:gd name="connsiteX264" fmla="*/ 1834380 w 3828416"/>
              <a:gd name="connsiteY264" fmla="*/ 1375284 h 1899350"/>
              <a:gd name="connsiteX265" fmla="*/ 1791840 w 3828416"/>
              <a:gd name="connsiteY265" fmla="*/ 1387597 h 1899350"/>
              <a:gd name="connsiteX266" fmla="*/ 1834380 w 3828416"/>
              <a:gd name="connsiteY266" fmla="*/ 1375284 h 1899350"/>
              <a:gd name="connsiteX267" fmla="*/ 1298910 w 3828416"/>
              <a:gd name="connsiteY267" fmla="*/ 1360466 h 1899350"/>
              <a:gd name="connsiteX268" fmla="*/ 1304423 w 3828416"/>
              <a:gd name="connsiteY268" fmla="*/ 1365512 h 1899350"/>
              <a:gd name="connsiteX269" fmla="*/ 1304608 w 3828416"/>
              <a:gd name="connsiteY269" fmla="*/ 1365974 h 1899350"/>
              <a:gd name="connsiteX270" fmla="*/ 1226785 w 3828416"/>
              <a:gd name="connsiteY270" fmla="*/ 1371919 h 1899350"/>
              <a:gd name="connsiteX271" fmla="*/ 730906 w 3828416"/>
              <a:gd name="connsiteY271" fmla="*/ 1459779 h 1899350"/>
              <a:gd name="connsiteX272" fmla="*/ 622220 w 3828416"/>
              <a:gd name="connsiteY272" fmla="*/ 1496440 h 1899350"/>
              <a:gd name="connsiteX273" fmla="*/ 577322 w 3828416"/>
              <a:gd name="connsiteY273" fmla="*/ 1514240 h 1899350"/>
              <a:gd name="connsiteX274" fmla="*/ 1298910 w 3828416"/>
              <a:gd name="connsiteY274" fmla="*/ 1360466 h 1899350"/>
              <a:gd name="connsiteX275" fmla="*/ 758411 w 3828416"/>
              <a:gd name="connsiteY275" fmla="*/ 1354674 h 1899350"/>
              <a:gd name="connsiteX276" fmla="*/ 774141 w 3828416"/>
              <a:gd name="connsiteY276" fmla="*/ 1355602 h 1899350"/>
              <a:gd name="connsiteX277" fmla="*/ 744839 w 3828416"/>
              <a:gd name="connsiteY277" fmla="*/ 1362131 h 1899350"/>
              <a:gd name="connsiteX278" fmla="*/ 758411 w 3828416"/>
              <a:gd name="connsiteY278" fmla="*/ 1354674 h 1899350"/>
              <a:gd name="connsiteX279" fmla="*/ 84567 w 3828416"/>
              <a:gd name="connsiteY279" fmla="*/ 1316554 h 1899350"/>
              <a:gd name="connsiteX280" fmla="*/ 89442 w 3828416"/>
              <a:gd name="connsiteY280" fmla="*/ 1317189 h 1899350"/>
              <a:gd name="connsiteX281" fmla="*/ 89627 w 3828416"/>
              <a:gd name="connsiteY281" fmla="*/ 1317652 h 1899350"/>
              <a:gd name="connsiteX282" fmla="*/ 78310 w 3828416"/>
              <a:gd name="connsiteY282" fmla="*/ 1315196 h 1899350"/>
              <a:gd name="connsiteX283" fmla="*/ 84567 w 3828416"/>
              <a:gd name="connsiteY283" fmla="*/ 1316554 h 1899350"/>
              <a:gd name="connsiteX284" fmla="*/ 83214 w 3828416"/>
              <a:gd name="connsiteY284" fmla="*/ 1316377 h 1899350"/>
              <a:gd name="connsiteX285" fmla="*/ 81574 w 3828416"/>
              <a:gd name="connsiteY285" fmla="*/ 1322987 h 1899350"/>
              <a:gd name="connsiteX286" fmla="*/ 12053 w 3828416"/>
              <a:gd name="connsiteY286" fmla="*/ 1371412 h 1899350"/>
              <a:gd name="connsiteX287" fmla="*/ 230 w 3828416"/>
              <a:gd name="connsiteY287" fmla="*/ 1380455 h 1899350"/>
              <a:gd name="connsiteX288" fmla="*/ 230 w 3828416"/>
              <a:gd name="connsiteY288" fmla="*/ 1373901 h 1899350"/>
              <a:gd name="connsiteX289" fmla="*/ 12994 w 3828416"/>
              <a:gd name="connsiteY289" fmla="*/ 1364168 h 1899350"/>
              <a:gd name="connsiteX290" fmla="*/ 34176 w 3828416"/>
              <a:gd name="connsiteY290" fmla="*/ 1341242 h 1899350"/>
              <a:gd name="connsiteX291" fmla="*/ 78310 w 3828416"/>
              <a:gd name="connsiteY291" fmla="*/ 1315196 h 1899350"/>
              <a:gd name="connsiteX292" fmla="*/ 1361596 w 3828416"/>
              <a:gd name="connsiteY292" fmla="*/ 1293598 h 1899350"/>
              <a:gd name="connsiteX293" fmla="*/ 990822 w 3828416"/>
              <a:gd name="connsiteY293" fmla="*/ 1358611 h 1899350"/>
              <a:gd name="connsiteX294" fmla="*/ 633217 w 3828416"/>
              <a:gd name="connsiteY294" fmla="*/ 1450302 h 1899350"/>
              <a:gd name="connsiteX295" fmla="*/ 590537 w 3828416"/>
              <a:gd name="connsiteY295" fmla="*/ 1460259 h 1899350"/>
              <a:gd name="connsiteX296" fmla="*/ 773237 w 3828416"/>
              <a:gd name="connsiteY296" fmla="*/ 1396131 h 1899350"/>
              <a:gd name="connsiteX297" fmla="*/ 874196 w 3828416"/>
              <a:gd name="connsiteY297" fmla="*/ 1370300 h 1899350"/>
              <a:gd name="connsiteX298" fmla="*/ 980993 w 3828416"/>
              <a:gd name="connsiteY298" fmla="*/ 1352331 h 1899350"/>
              <a:gd name="connsiteX299" fmla="*/ 1047465 w 3828416"/>
              <a:gd name="connsiteY299" fmla="*/ 1333477 h 1899350"/>
              <a:gd name="connsiteX300" fmla="*/ 1297007 w 3828416"/>
              <a:gd name="connsiteY300" fmla="*/ 1297026 h 1899350"/>
              <a:gd name="connsiteX301" fmla="*/ 1370868 w 3828416"/>
              <a:gd name="connsiteY301" fmla="*/ 1293106 h 1899350"/>
              <a:gd name="connsiteX302" fmla="*/ 1361596 w 3828416"/>
              <a:gd name="connsiteY302" fmla="*/ 1293598 h 1899350"/>
              <a:gd name="connsiteX303" fmla="*/ 1362674 w 3828416"/>
              <a:gd name="connsiteY303" fmla="*/ 1293409 h 1899350"/>
              <a:gd name="connsiteX304" fmla="*/ 1370868 w 3828416"/>
              <a:gd name="connsiteY304" fmla="*/ 1293106 h 1899350"/>
              <a:gd name="connsiteX305" fmla="*/ 115812 w 3828416"/>
              <a:gd name="connsiteY305" fmla="*/ 1290396 h 1899350"/>
              <a:gd name="connsiteX306" fmla="*/ 126148 w 3828416"/>
              <a:gd name="connsiteY306" fmla="*/ 1291659 h 1899350"/>
              <a:gd name="connsiteX307" fmla="*/ 97640 w 3828416"/>
              <a:gd name="connsiteY307" fmla="*/ 1314208 h 1899350"/>
              <a:gd name="connsiteX308" fmla="*/ 115812 w 3828416"/>
              <a:gd name="connsiteY308" fmla="*/ 1290396 h 1899350"/>
              <a:gd name="connsiteX309" fmla="*/ 2959612 w 3828416"/>
              <a:gd name="connsiteY309" fmla="*/ 1279485 h 1899350"/>
              <a:gd name="connsiteX310" fmla="*/ 2959150 w 3828416"/>
              <a:gd name="connsiteY310" fmla="*/ 1279669 h 1899350"/>
              <a:gd name="connsiteX311" fmla="*/ 2958887 w 3828416"/>
              <a:gd name="connsiteY311" fmla="*/ 1279610 h 1899350"/>
              <a:gd name="connsiteX312" fmla="*/ 2810903 w 3828416"/>
              <a:gd name="connsiteY312" fmla="*/ 1269881 h 1899350"/>
              <a:gd name="connsiteX313" fmla="*/ 2916140 w 3828416"/>
              <a:gd name="connsiteY313" fmla="*/ 1278777 h 1899350"/>
              <a:gd name="connsiteX314" fmla="*/ 2937920 w 3828416"/>
              <a:gd name="connsiteY314" fmla="*/ 1274896 h 1899350"/>
              <a:gd name="connsiteX315" fmla="*/ 2958887 w 3828416"/>
              <a:gd name="connsiteY315" fmla="*/ 1279610 h 1899350"/>
              <a:gd name="connsiteX316" fmla="*/ 2910189 w 3828416"/>
              <a:gd name="connsiteY316" fmla="*/ 1287932 h 1899350"/>
              <a:gd name="connsiteX317" fmla="*/ 2857531 w 3828416"/>
              <a:gd name="connsiteY317" fmla="*/ 1283801 h 1899350"/>
              <a:gd name="connsiteX318" fmla="*/ 2227111 w 3828416"/>
              <a:gd name="connsiteY318" fmla="*/ 1374650 h 1899350"/>
              <a:gd name="connsiteX319" fmla="*/ 2216560 w 3828416"/>
              <a:gd name="connsiteY319" fmla="*/ 1383116 h 1899350"/>
              <a:gd name="connsiteX320" fmla="*/ 2000608 w 3828416"/>
              <a:gd name="connsiteY320" fmla="*/ 1424542 h 1899350"/>
              <a:gd name="connsiteX321" fmla="*/ 2003291 w 3828416"/>
              <a:gd name="connsiteY321" fmla="*/ 1421871 h 1899350"/>
              <a:gd name="connsiteX322" fmla="*/ 2258306 w 3828416"/>
              <a:gd name="connsiteY322" fmla="*/ 1357460 h 1899350"/>
              <a:gd name="connsiteX323" fmla="*/ 2271686 w 3828416"/>
              <a:gd name="connsiteY323" fmla="*/ 1356709 h 1899350"/>
              <a:gd name="connsiteX324" fmla="*/ 2540733 w 3828416"/>
              <a:gd name="connsiteY324" fmla="*/ 1299860 h 1899350"/>
              <a:gd name="connsiteX325" fmla="*/ 2679984 w 3828416"/>
              <a:gd name="connsiteY325" fmla="*/ 1283220 h 1899350"/>
              <a:gd name="connsiteX326" fmla="*/ 2730396 w 3828416"/>
              <a:gd name="connsiteY326" fmla="*/ 1273142 h 1899350"/>
              <a:gd name="connsiteX327" fmla="*/ 2810903 w 3828416"/>
              <a:gd name="connsiteY327" fmla="*/ 1269881 h 1899350"/>
              <a:gd name="connsiteX328" fmla="*/ 1942053 w 3828416"/>
              <a:gd name="connsiteY328" fmla="*/ 1257878 h 1899350"/>
              <a:gd name="connsiteX329" fmla="*/ 1941915 w 3828416"/>
              <a:gd name="connsiteY329" fmla="*/ 1258200 h 1899350"/>
              <a:gd name="connsiteX330" fmla="*/ 1941740 w 3828416"/>
              <a:gd name="connsiteY330" fmla="*/ 1257926 h 1899350"/>
              <a:gd name="connsiteX331" fmla="*/ 729166 w 3828416"/>
              <a:gd name="connsiteY331" fmla="*/ 1250942 h 1899350"/>
              <a:gd name="connsiteX332" fmla="*/ 745249 w 3828416"/>
              <a:gd name="connsiteY332" fmla="*/ 1252165 h 1899350"/>
              <a:gd name="connsiteX333" fmla="*/ 713121 w 3828416"/>
              <a:gd name="connsiteY333" fmla="*/ 1256332 h 1899350"/>
              <a:gd name="connsiteX334" fmla="*/ 729166 w 3828416"/>
              <a:gd name="connsiteY334" fmla="*/ 1250942 h 1899350"/>
              <a:gd name="connsiteX335" fmla="*/ 1382328 w 3828416"/>
              <a:gd name="connsiteY335" fmla="*/ 1249464 h 1899350"/>
              <a:gd name="connsiteX336" fmla="*/ 1382656 w 3828416"/>
              <a:gd name="connsiteY336" fmla="*/ 1254958 h 1899350"/>
              <a:gd name="connsiteX337" fmla="*/ 1382194 w 3828416"/>
              <a:gd name="connsiteY337" fmla="*/ 1255141 h 1899350"/>
              <a:gd name="connsiteX338" fmla="*/ 779189 w 3828416"/>
              <a:gd name="connsiteY338" fmla="*/ 1355475 h 1899350"/>
              <a:gd name="connsiteX339" fmla="*/ 933708 w 3828416"/>
              <a:gd name="connsiteY339" fmla="*/ 1319391 h 1899350"/>
              <a:gd name="connsiteX340" fmla="*/ 1224654 w 3828416"/>
              <a:gd name="connsiteY340" fmla="*/ 1272336 h 1899350"/>
              <a:gd name="connsiteX341" fmla="*/ 1382328 w 3828416"/>
              <a:gd name="connsiteY341" fmla="*/ 1249464 h 1899350"/>
              <a:gd name="connsiteX342" fmla="*/ 199230 w 3828416"/>
              <a:gd name="connsiteY342" fmla="*/ 1248492 h 1899350"/>
              <a:gd name="connsiteX343" fmla="*/ 130727 w 3828416"/>
              <a:gd name="connsiteY343" fmla="*/ 1281005 h 1899350"/>
              <a:gd name="connsiteX344" fmla="*/ 199230 w 3828416"/>
              <a:gd name="connsiteY344" fmla="*/ 1248492 h 1899350"/>
              <a:gd name="connsiteX345" fmla="*/ 1933391 w 3828416"/>
              <a:gd name="connsiteY345" fmla="*/ 1247654 h 1899350"/>
              <a:gd name="connsiteX346" fmla="*/ 1938278 w 3828416"/>
              <a:gd name="connsiteY346" fmla="*/ 1252480 h 1899350"/>
              <a:gd name="connsiteX347" fmla="*/ 1941740 w 3828416"/>
              <a:gd name="connsiteY347" fmla="*/ 1257926 h 1899350"/>
              <a:gd name="connsiteX348" fmla="*/ 1899093 w 3828416"/>
              <a:gd name="connsiteY348" fmla="*/ 1264440 h 1899350"/>
              <a:gd name="connsiteX349" fmla="*/ 1784849 w 3828416"/>
              <a:gd name="connsiteY349" fmla="*/ 1291278 h 1899350"/>
              <a:gd name="connsiteX350" fmla="*/ 1933391 w 3828416"/>
              <a:gd name="connsiteY350" fmla="*/ 1247654 h 1899350"/>
              <a:gd name="connsiteX351" fmla="*/ 2008527 w 3828416"/>
              <a:gd name="connsiteY351" fmla="*/ 1241701 h 1899350"/>
              <a:gd name="connsiteX352" fmla="*/ 2008388 w 3828416"/>
              <a:gd name="connsiteY352" fmla="*/ 1242025 h 1899350"/>
              <a:gd name="connsiteX353" fmla="*/ 2008076 w 3828416"/>
              <a:gd name="connsiteY353" fmla="*/ 1241794 h 1899350"/>
              <a:gd name="connsiteX354" fmla="*/ 1973249 w 3828416"/>
              <a:gd name="connsiteY354" fmla="*/ 1240691 h 1899350"/>
              <a:gd name="connsiteX355" fmla="*/ 1976401 w 3828416"/>
              <a:gd name="connsiteY355" fmla="*/ 1248546 h 1899350"/>
              <a:gd name="connsiteX356" fmla="*/ 1946631 w 3828416"/>
              <a:gd name="connsiteY356" fmla="*/ 1247226 h 1899350"/>
              <a:gd name="connsiteX357" fmla="*/ 1973249 w 3828416"/>
              <a:gd name="connsiteY357" fmla="*/ 1240691 h 1899350"/>
              <a:gd name="connsiteX358" fmla="*/ 1403070 w 3828416"/>
              <a:gd name="connsiteY358" fmla="*/ 1238059 h 1899350"/>
              <a:gd name="connsiteX359" fmla="*/ 1419501 w 3828416"/>
              <a:gd name="connsiteY359" fmla="*/ 1239815 h 1899350"/>
              <a:gd name="connsiteX360" fmla="*/ 1389872 w 3828416"/>
              <a:gd name="connsiteY360" fmla="*/ 1240849 h 1899350"/>
              <a:gd name="connsiteX361" fmla="*/ 1403070 w 3828416"/>
              <a:gd name="connsiteY361" fmla="*/ 1238059 h 1899350"/>
              <a:gd name="connsiteX362" fmla="*/ 2001470 w 3828416"/>
              <a:gd name="connsiteY362" fmla="*/ 1236900 h 1899350"/>
              <a:gd name="connsiteX363" fmla="*/ 2008076 w 3828416"/>
              <a:gd name="connsiteY363" fmla="*/ 1241794 h 1899350"/>
              <a:gd name="connsiteX364" fmla="*/ 2000374 w 3828416"/>
              <a:gd name="connsiteY364" fmla="*/ 1243360 h 1899350"/>
              <a:gd name="connsiteX365" fmla="*/ 1992463 w 3828416"/>
              <a:gd name="connsiteY365" fmla="*/ 1245124 h 1899350"/>
              <a:gd name="connsiteX366" fmla="*/ 1989311 w 3828416"/>
              <a:gd name="connsiteY366" fmla="*/ 1237268 h 1899350"/>
              <a:gd name="connsiteX367" fmla="*/ 2001470 w 3828416"/>
              <a:gd name="connsiteY367" fmla="*/ 1236900 h 1899350"/>
              <a:gd name="connsiteX368" fmla="*/ 2716989 w 3828416"/>
              <a:gd name="connsiteY368" fmla="*/ 1217665 h 1899350"/>
              <a:gd name="connsiteX369" fmla="*/ 2719815 w 3828416"/>
              <a:gd name="connsiteY369" fmla="*/ 1222705 h 1899350"/>
              <a:gd name="connsiteX370" fmla="*/ 2719537 w 3828416"/>
              <a:gd name="connsiteY370" fmla="*/ 1223350 h 1899350"/>
              <a:gd name="connsiteX371" fmla="*/ 2400846 w 3828416"/>
              <a:gd name="connsiteY371" fmla="*/ 1250069 h 1899350"/>
              <a:gd name="connsiteX372" fmla="*/ 1595923 w 3828416"/>
              <a:gd name="connsiteY372" fmla="*/ 1404742 h 1899350"/>
              <a:gd name="connsiteX373" fmla="*/ 1667906 w 3828416"/>
              <a:gd name="connsiteY373" fmla="*/ 1388256 h 1899350"/>
              <a:gd name="connsiteX374" fmla="*/ 1867791 w 3828416"/>
              <a:gd name="connsiteY374" fmla="*/ 1344899 h 1899350"/>
              <a:gd name="connsiteX375" fmla="*/ 2272283 w 3828416"/>
              <a:gd name="connsiteY375" fmla="*/ 1252564 h 1899350"/>
              <a:gd name="connsiteX376" fmla="*/ 2716989 w 3828416"/>
              <a:gd name="connsiteY376" fmla="*/ 1217665 h 1899350"/>
              <a:gd name="connsiteX377" fmla="*/ 2093647 w 3828416"/>
              <a:gd name="connsiteY377" fmla="*/ 1214082 h 1899350"/>
              <a:gd name="connsiteX378" fmla="*/ 2104164 w 3828416"/>
              <a:gd name="connsiteY378" fmla="*/ 1216643 h 1899350"/>
              <a:gd name="connsiteX379" fmla="*/ 2079903 w 3828416"/>
              <a:gd name="connsiteY379" fmla="*/ 1215013 h 1899350"/>
              <a:gd name="connsiteX380" fmla="*/ 2093647 w 3828416"/>
              <a:gd name="connsiteY380" fmla="*/ 1214082 h 1899350"/>
              <a:gd name="connsiteX381" fmla="*/ 2791939 w 3828416"/>
              <a:gd name="connsiteY381" fmla="*/ 1208573 h 1899350"/>
              <a:gd name="connsiteX382" fmla="*/ 2792267 w 3828416"/>
              <a:gd name="connsiteY382" fmla="*/ 1216746 h 1899350"/>
              <a:gd name="connsiteX383" fmla="*/ 2792082 w 3828416"/>
              <a:gd name="connsiteY383" fmla="*/ 1216283 h 1899350"/>
              <a:gd name="connsiteX384" fmla="*/ 2735693 w 3828416"/>
              <a:gd name="connsiteY384" fmla="*/ 1216143 h 1899350"/>
              <a:gd name="connsiteX385" fmla="*/ 2791939 w 3828416"/>
              <a:gd name="connsiteY385" fmla="*/ 1208573 h 1899350"/>
              <a:gd name="connsiteX386" fmla="*/ 2856915 w 3828416"/>
              <a:gd name="connsiteY386" fmla="*/ 1207117 h 1899350"/>
              <a:gd name="connsiteX387" fmla="*/ 2875458 w 3828416"/>
              <a:gd name="connsiteY387" fmla="*/ 1210814 h 1899350"/>
              <a:gd name="connsiteX388" fmla="*/ 2797636 w 3828416"/>
              <a:gd name="connsiteY388" fmla="*/ 1216759 h 1899350"/>
              <a:gd name="connsiteX389" fmla="*/ 2856915 w 3828416"/>
              <a:gd name="connsiteY389" fmla="*/ 1207117 h 1899350"/>
              <a:gd name="connsiteX390" fmla="*/ 1509297 w 3828416"/>
              <a:gd name="connsiteY390" fmla="*/ 1204216 h 1899350"/>
              <a:gd name="connsiteX391" fmla="*/ 1113580 w 3828416"/>
              <a:gd name="connsiteY391" fmla="*/ 1252900 h 1899350"/>
              <a:gd name="connsiteX392" fmla="*/ 1103354 w 3828416"/>
              <a:gd name="connsiteY392" fmla="*/ 1264184 h 1899350"/>
              <a:gd name="connsiteX393" fmla="*/ 594098 w 3828416"/>
              <a:gd name="connsiteY393" fmla="*/ 1358151 h 1899350"/>
              <a:gd name="connsiteX394" fmla="*/ 1062703 w 3828416"/>
              <a:gd name="connsiteY394" fmla="*/ 1257805 h 1899350"/>
              <a:gd name="connsiteX395" fmla="*/ 1141147 w 3828416"/>
              <a:gd name="connsiteY395" fmla="*/ 1245160 h 1899350"/>
              <a:gd name="connsiteX396" fmla="*/ 1158066 w 3828416"/>
              <a:gd name="connsiteY396" fmla="*/ 1243059 h 1899350"/>
              <a:gd name="connsiteX397" fmla="*/ 1158807 w 3828416"/>
              <a:gd name="connsiteY397" fmla="*/ 1243272 h 1899350"/>
              <a:gd name="connsiteX398" fmla="*/ 1158946 w 3828416"/>
              <a:gd name="connsiteY398" fmla="*/ 1242949 h 1899350"/>
              <a:gd name="connsiteX399" fmla="*/ 1158066 w 3828416"/>
              <a:gd name="connsiteY399" fmla="*/ 1243059 h 1899350"/>
              <a:gd name="connsiteX400" fmla="*/ 1150610 w 3828416"/>
              <a:gd name="connsiteY400" fmla="*/ 1240897 h 1899350"/>
              <a:gd name="connsiteX401" fmla="*/ 1509297 w 3828416"/>
              <a:gd name="connsiteY401" fmla="*/ 1204216 h 1899350"/>
              <a:gd name="connsiteX402" fmla="*/ 2910540 w 3828416"/>
              <a:gd name="connsiteY402" fmla="*/ 1198374 h 1899350"/>
              <a:gd name="connsiteX403" fmla="*/ 2918140 w 3828416"/>
              <a:gd name="connsiteY403" fmla="*/ 1203534 h 1899350"/>
              <a:gd name="connsiteX404" fmla="*/ 2877815 w 3828416"/>
              <a:gd name="connsiteY404" fmla="*/ 1202648 h 1899350"/>
              <a:gd name="connsiteX405" fmla="*/ 2900284 w 3828416"/>
              <a:gd name="connsiteY405" fmla="*/ 1199063 h 1899350"/>
              <a:gd name="connsiteX406" fmla="*/ 2910540 w 3828416"/>
              <a:gd name="connsiteY406" fmla="*/ 1198374 h 1899350"/>
              <a:gd name="connsiteX407" fmla="*/ 2961707 w 3828416"/>
              <a:gd name="connsiteY407" fmla="*/ 1196538 h 1899350"/>
              <a:gd name="connsiteX408" fmla="*/ 2982259 w 3828416"/>
              <a:gd name="connsiteY408" fmla="*/ 1200877 h 1899350"/>
              <a:gd name="connsiteX409" fmla="*/ 2939249 w 3828416"/>
              <a:gd name="connsiteY409" fmla="*/ 1199985 h 1899350"/>
              <a:gd name="connsiteX410" fmla="*/ 2961707 w 3828416"/>
              <a:gd name="connsiteY410" fmla="*/ 1196538 h 1899350"/>
              <a:gd name="connsiteX411" fmla="*/ 3183738 w 3828416"/>
              <a:gd name="connsiteY411" fmla="*/ 1194917 h 1899350"/>
              <a:gd name="connsiteX412" fmla="*/ 3262356 w 3828416"/>
              <a:gd name="connsiteY412" fmla="*/ 1207670 h 1899350"/>
              <a:gd name="connsiteX413" fmla="*/ 3183738 w 3828416"/>
              <a:gd name="connsiteY413" fmla="*/ 1194917 h 1899350"/>
              <a:gd name="connsiteX414" fmla="*/ 3060995 w 3828416"/>
              <a:gd name="connsiteY414" fmla="*/ 1194370 h 1899350"/>
              <a:gd name="connsiteX415" fmla="*/ 3124663 w 3828416"/>
              <a:gd name="connsiteY415" fmla="*/ 1194771 h 1899350"/>
              <a:gd name="connsiteX416" fmla="*/ 2998648 w 3828416"/>
              <a:gd name="connsiteY416" fmla="*/ 1200273 h 1899350"/>
              <a:gd name="connsiteX417" fmla="*/ 3060995 w 3828416"/>
              <a:gd name="connsiteY417" fmla="*/ 1194370 h 1899350"/>
              <a:gd name="connsiteX418" fmla="*/ 1370074 w 3828416"/>
              <a:gd name="connsiteY418" fmla="*/ 1162107 h 1899350"/>
              <a:gd name="connsiteX419" fmla="*/ 1378815 w 3828416"/>
              <a:gd name="connsiteY419" fmla="*/ 1166495 h 1899350"/>
              <a:gd name="connsiteX420" fmla="*/ 1205868 w 3828416"/>
              <a:gd name="connsiteY420" fmla="*/ 1203457 h 1899350"/>
              <a:gd name="connsiteX421" fmla="*/ 1192958 w 3828416"/>
              <a:gd name="connsiteY421" fmla="*/ 1214735 h 1899350"/>
              <a:gd name="connsiteX422" fmla="*/ 824981 w 3828416"/>
              <a:gd name="connsiteY422" fmla="*/ 1281079 h 1899350"/>
              <a:gd name="connsiteX423" fmla="*/ 776461 w 3828416"/>
              <a:gd name="connsiteY423" fmla="*/ 1280496 h 1899350"/>
              <a:gd name="connsiteX424" fmla="*/ 819472 w 3828416"/>
              <a:gd name="connsiteY424" fmla="*/ 1281389 h 1899350"/>
              <a:gd name="connsiteX425" fmla="*/ 883261 w 3828416"/>
              <a:gd name="connsiteY425" fmla="*/ 1267882 h 1899350"/>
              <a:gd name="connsiteX426" fmla="*/ 1346686 w 3828416"/>
              <a:gd name="connsiteY426" fmla="*/ 1170662 h 1899350"/>
              <a:gd name="connsiteX427" fmla="*/ 1370074 w 3828416"/>
              <a:gd name="connsiteY427" fmla="*/ 1162107 h 1899350"/>
              <a:gd name="connsiteX428" fmla="*/ 1444500 w 3828416"/>
              <a:gd name="connsiteY428" fmla="*/ 1142331 h 1899350"/>
              <a:gd name="connsiteX429" fmla="*/ 1447652 w 3828416"/>
              <a:gd name="connsiteY429" fmla="*/ 1150186 h 1899350"/>
              <a:gd name="connsiteX430" fmla="*/ 1391733 w 3828416"/>
              <a:gd name="connsiteY430" fmla="*/ 1163249 h 1899350"/>
              <a:gd name="connsiteX431" fmla="*/ 1444500 w 3828416"/>
              <a:gd name="connsiteY431" fmla="*/ 1142331 h 1899350"/>
              <a:gd name="connsiteX432" fmla="*/ 1503831 w 3828416"/>
              <a:gd name="connsiteY432" fmla="*/ 1127471 h 1899350"/>
              <a:gd name="connsiteX433" fmla="*/ 1505929 w 3828416"/>
              <a:gd name="connsiteY433" fmla="*/ 1131636 h 1899350"/>
              <a:gd name="connsiteX434" fmla="*/ 1487182 w 3828416"/>
              <a:gd name="connsiteY434" fmla="*/ 1135052 h 1899350"/>
              <a:gd name="connsiteX435" fmla="*/ 1503831 w 3828416"/>
              <a:gd name="connsiteY435" fmla="*/ 1127471 h 1899350"/>
              <a:gd name="connsiteX436" fmla="*/ 292726 w 3828416"/>
              <a:gd name="connsiteY436" fmla="*/ 1123849 h 1899350"/>
              <a:gd name="connsiteX437" fmla="*/ 177293 w 3828416"/>
              <a:gd name="connsiteY437" fmla="*/ 1185145 h 1899350"/>
              <a:gd name="connsiteX438" fmla="*/ 8328 w 3828416"/>
              <a:gd name="connsiteY438" fmla="*/ 1312923 h 1899350"/>
              <a:gd name="connsiteX439" fmla="*/ 230 w 3828416"/>
              <a:gd name="connsiteY439" fmla="*/ 1325024 h 1899350"/>
              <a:gd name="connsiteX440" fmla="*/ 230 w 3828416"/>
              <a:gd name="connsiteY440" fmla="*/ 1311794 h 1899350"/>
              <a:gd name="connsiteX441" fmla="*/ 11148 w 3828416"/>
              <a:gd name="connsiteY441" fmla="*/ 1307252 h 1899350"/>
              <a:gd name="connsiteX442" fmla="*/ 7997 w 3828416"/>
              <a:gd name="connsiteY442" fmla="*/ 1299396 h 1899350"/>
              <a:gd name="connsiteX443" fmla="*/ 130362 w 3828416"/>
              <a:gd name="connsiteY443" fmla="*/ 1211250 h 1899350"/>
              <a:gd name="connsiteX444" fmla="*/ 130176 w 3828416"/>
              <a:gd name="connsiteY444" fmla="*/ 1210788 h 1899350"/>
              <a:gd name="connsiteX445" fmla="*/ 61653 w 3828416"/>
              <a:gd name="connsiteY445" fmla="*/ 1242498 h 1899350"/>
              <a:gd name="connsiteX446" fmla="*/ 230 w 3828416"/>
              <a:gd name="connsiteY446" fmla="*/ 1279140 h 1899350"/>
              <a:gd name="connsiteX447" fmla="*/ 230 w 3828416"/>
              <a:gd name="connsiteY447" fmla="*/ 1268803 h 1899350"/>
              <a:gd name="connsiteX448" fmla="*/ 48945 w 3828416"/>
              <a:gd name="connsiteY448" fmla="*/ 1238071 h 1899350"/>
              <a:gd name="connsiteX449" fmla="*/ 245144 w 3828416"/>
              <a:gd name="connsiteY449" fmla="*/ 1144320 h 1899350"/>
              <a:gd name="connsiteX450" fmla="*/ 239634 w 3828416"/>
              <a:gd name="connsiteY450" fmla="*/ 1141951 h 1899350"/>
              <a:gd name="connsiteX451" fmla="*/ 292726 w 3828416"/>
              <a:gd name="connsiteY451" fmla="*/ 1123849 h 1899350"/>
              <a:gd name="connsiteX452" fmla="*/ 878215 w 3828416"/>
              <a:gd name="connsiteY452" fmla="*/ 1109931 h 1899350"/>
              <a:gd name="connsiteX453" fmla="*/ 903190 w 3828416"/>
              <a:gd name="connsiteY453" fmla="*/ 1114295 h 1899350"/>
              <a:gd name="connsiteX454" fmla="*/ 801575 w 3828416"/>
              <a:gd name="connsiteY454" fmla="*/ 1123782 h 1899350"/>
              <a:gd name="connsiteX455" fmla="*/ 878215 w 3828416"/>
              <a:gd name="connsiteY455" fmla="*/ 1109931 h 1899350"/>
              <a:gd name="connsiteX456" fmla="*/ 337830 w 3828416"/>
              <a:gd name="connsiteY456" fmla="*/ 1105352 h 1899350"/>
              <a:gd name="connsiteX457" fmla="*/ 346291 w 3828416"/>
              <a:gd name="connsiteY457" fmla="*/ 1108242 h 1899350"/>
              <a:gd name="connsiteX458" fmla="*/ 304075 w 3828416"/>
              <a:gd name="connsiteY458" fmla="*/ 1120694 h 1899350"/>
              <a:gd name="connsiteX459" fmla="*/ 337830 w 3828416"/>
              <a:gd name="connsiteY459" fmla="*/ 1105352 h 1899350"/>
              <a:gd name="connsiteX460" fmla="*/ 2048338 w 3828416"/>
              <a:gd name="connsiteY460" fmla="*/ 1098106 h 1899350"/>
              <a:gd name="connsiteX461" fmla="*/ 2050682 w 3828416"/>
              <a:gd name="connsiteY461" fmla="*/ 1103404 h 1899350"/>
              <a:gd name="connsiteX462" fmla="*/ 2034617 w 3828416"/>
              <a:gd name="connsiteY462" fmla="*/ 1104148 h 1899350"/>
              <a:gd name="connsiteX463" fmla="*/ 2043273 w 3828416"/>
              <a:gd name="connsiteY463" fmla="*/ 1098307 h 1899350"/>
              <a:gd name="connsiteX464" fmla="*/ 2048338 w 3828416"/>
              <a:gd name="connsiteY464" fmla="*/ 1098106 h 1899350"/>
              <a:gd name="connsiteX465" fmla="*/ 375265 w 3828416"/>
              <a:gd name="connsiteY465" fmla="*/ 1090863 h 1899350"/>
              <a:gd name="connsiteX466" fmla="*/ 375593 w 3828416"/>
              <a:gd name="connsiteY466" fmla="*/ 1099034 h 1899350"/>
              <a:gd name="connsiteX467" fmla="*/ 348649 w 3828416"/>
              <a:gd name="connsiteY467" fmla="*/ 1100075 h 1899350"/>
              <a:gd name="connsiteX468" fmla="*/ 375265 w 3828416"/>
              <a:gd name="connsiteY468" fmla="*/ 1090863 h 1899350"/>
              <a:gd name="connsiteX469" fmla="*/ 1196040 w 3828416"/>
              <a:gd name="connsiteY469" fmla="*/ 1088171 h 1899350"/>
              <a:gd name="connsiteX470" fmla="*/ 1208779 w 3828416"/>
              <a:gd name="connsiteY470" fmla="*/ 1093038 h 1899350"/>
              <a:gd name="connsiteX471" fmla="*/ 1147677 w 3828416"/>
              <a:gd name="connsiteY471" fmla="*/ 1109226 h 1899350"/>
              <a:gd name="connsiteX472" fmla="*/ 1196040 w 3828416"/>
              <a:gd name="connsiteY472" fmla="*/ 1088171 h 1899350"/>
              <a:gd name="connsiteX473" fmla="*/ 469920 w 3828416"/>
              <a:gd name="connsiteY473" fmla="*/ 1051998 h 1899350"/>
              <a:gd name="connsiteX474" fmla="*/ 470248 w 3828416"/>
              <a:gd name="connsiteY474" fmla="*/ 1057492 h 1899350"/>
              <a:gd name="connsiteX475" fmla="*/ 382669 w 3828416"/>
              <a:gd name="connsiteY475" fmla="*/ 1085250 h 1899350"/>
              <a:gd name="connsiteX476" fmla="*/ 469920 w 3828416"/>
              <a:gd name="connsiteY476" fmla="*/ 1051998 h 1899350"/>
              <a:gd name="connsiteX477" fmla="*/ 2456762 w 3828416"/>
              <a:gd name="connsiteY477" fmla="*/ 1037756 h 1899350"/>
              <a:gd name="connsiteX478" fmla="*/ 2456300 w 3828416"/>
              <a:gd name="connsiteY478" fmla="*/ 1037940 h 1899350"/>
              <a:gd name="connsiteX479" fmla="*/ 2456257 w 3828416"/>
              <a:gd name="connsiteY479" fmla="*/ 1037854 h 1899350"/>
              <a:gd name="connsiteX480" fmla="*/ 590422 w 3828416"/>
              <a:gd name="connsiteY480" fmla="*/ 1036096 h 1899350"/>
              <a:gd name="connsiteX481" fmla="*/ 590283 w 3828416"/>
              <a:gd name="connsiteY481" fmla="*/ 1036418 h 1899350"/>
              <a:gd name="connsiteX482" fmla="*/ 589966 w 3828416"/>
              <a:gd name="connsiteY482" fmla="*/ 1036164 h 1899350"/>
              <a:gd name="connsiteX483" fmla="*/ 3018381 w 3828416"/>
              <a:gd name="connsiteY483" fmla="*/ 1032835 h 1899350"/>
              <a:gd name="connsiteX484" fmla="*/ 3017917 w 3828416"/>
              <a:gd name="connsiteY484" fmla="*/ 1033018 h 1899350"/>
              <a:gd name="connsiteX485" fmla="*/ 3017628 w 3828416"/>
              <a:gd name="connsiteY485" fmla="*/ 1033000 h 1899350"/>
              <a:gd name="connsiteX486" fmla="*/ 2987337 w 3828416"/>
              <a:gd name="connsiteY486" fmla="*/ 1031198 h 1899350"/>
              <a:gd name="connsiteX487" fmla="*/ 3017628 w 3828416"/>
              <a:gd name="connsiteY487" fmla="*/ 1033000 h 1899350"/>
              <a:gd name="connsiteX488" fmla="*/ 2991138 w 3828416"/>
              <a:gd name="connsiteY488" fmla="*/ 1038814 h 1899350"/>
              <a:gd name="connsiteX489" fmla="*/ 2965146 w 3828416"/>
              <a:gd name="connsiteY489" fmla="*/ 1045905 h 1899350"/>
              <a:gd name="connsiteX490" fmla="*/ 2973343 w 3828416"/>
              <a:gd name="connsiteY490" fmla="*/ 1050957 h 1899350"/>
              <a:gd name="connsiteX491" fmla="*/ 2897879 w 3828416"/>
              <a:gd name="connsiteY491" fmla="*/ 1048737 h 1899350"/>
              <a:gd name="connsiteX492" fmla="*/ 2987337 w 3828416"/>
              <a:gd name="connsiteY492" fmla="*/ 1031198 h 1899350"/>
              <a:gd name="connsiteX493" fmla="*/ 584445 w 3828416"/>
              <a:gd name="connsiteY493" fmla="*/ 1028555 h 1899350"/>
              <a:gd name="connsiteX494" fmla="*/ 586530 w 3828416"/>
              <a:gd name="connsiteY494" fmla="*/ 1033419 h 1899350"/>
              <a:gd name="connsiteX495" fmla="*/ 589966 w 3828416"/>
              <a:gd name="connsiteY495" fmla="*/ 1036164 h 1899350"/>
              <a:gd name="connsiteX496" fmla="*/ 573125 w 3828416"/>
              <a:gd name="connsiteY496" fmla="*/ 1038701 h 1899350"/>
              <a:gd name="connsiteX497" fmla="*/ 560654 w 3828416"/>
              <a:gd name="connsiteY497" fmla="*/ 1034773 h 1899350"/>
              <a:gd name="connsiteX498" fmla="*/ 584445 w 3828416"/>
              <a:gd name="connsiteY498" fmla="*/ 1028555 h 1899350"/>
              <a:gd name="connsiteX499" fmla="*/ 1662637 w 3828416"/>
              <a:gd name="connsiteY499" fmla="*/ 1026124 h 1899350"/>
              <a:gd name="connsiteX500" fmla="*/ 1662960 w 3828416"/>
              <a:gd name="connsiteY500" fmla="*/ 1026264 h 1899350"/>
              <a:gd name="connsiteX501" fmla="*/ 1474891 w 3828416"/>
              <a:gd name="connsiteY501" fmla="*/ 1090379 h 1899350"/>
              <a:gd name="connsiteX502" fmla="*/ 1289502 w 3828416"/>
              <a:gd name="connsiteY502" fmla="*/ 1149145 h 1899350"/>
              <a:gd name="connsiteX503" fmla="*/ 1201594 w 3828416"/>
              <a:gd name="connsiteY503" fmla="*/ 1168730 h 1899350"/>
              <a:gd name="connsiteX504" fmla="*/ 1119524 w 3828416"/>
              <a:gd name="connsiteY504" fmla="*/ 1193501 h 1899350"/>
              <a:gd name="connsiteX505" fmla="*/ 1097949 w 3828416"/>
              <a:gd name="connsiteY505" fmla="*/ 1191877 h 1899350"/>
              <a:gd name="connsiteX506" fmla="*/ 1053050 w 3828416"/>
              <a:gd name="connsiteY506" fmla="*/ 1209677 h 1899350"/>
              <a:gd name="connsiteX507" fmla="*/ 761639 w 3828416"/>
              <a:gd name="connsiteY507" fmla="*/ 1248882 h 1899350"/>
              <a:gd name="connsiteX508" fmla="*/ 1272784 w 3828416"/>
              <a:gd name="connsiteY508" fmla="*/ 1138901 h 1899350"/>
              <a:gd name="connsiteX509" fmla="*/ 1439751 w 3828416"/>
              <a:gd name="connsiteY509" fmla="*/ 1089044 h 1899350"/>
              <a:gd name="connsiteX510" fmla="*/ 1662637 w 3828416"/>
              <a:gd name="connsiteY510" fmla="*/ 1026124 h 1899350"/>
              <a:gd name="connsiteX511" fmla="*/ 1121589 w 3828416"/>
              <a:gd name="connsiteY511" fmla="*/ 992803 h 1899350"/>
              <a:gd name="connsiteX512" fmla="*/ 1044749 w 3828416"/>
              <a:gd name="connsiteY512" fmla="*/ 1018337 h 1899350"/>
              <a:gd name="connsiteX513" fmla="*/ 963472 w 3828416"/>
              <a:gd name="connsiteY513" fmla="*/ 1033887 h 1899350"/>
              <a:gd name="connsiteX514" fmla="*/ 920463 w 3828416"/>
              <a:gd name="connsiteY514" fmla="*/ 1035673 h 1899350"/>
              <a:gd name="connsiteX515" fmla="*/ 902042 w 3828416"/>
              <a:gd name="connsiteY515" fmla="*/ 1044583 h 1899350"/>
              <a:gd name="connsiteX516" fmla="*/ 826905 w 3828416"/>
              <a:gd name="connsiteY516" fmla="*/ 1050535 h 1899350"/>
              <a:gd name="connsiteX517" fmla="*/ 749878 w 3828416"/>
              <a:gd name="connsiteY517" fmla="*/ 1069825 h 1899350"/>
              <a:gd name="connsiteX518" fmla="*/ 547302 w 3828416"/>
              <a:gd name="connsiteY518" fmla="*/ 1105142 h 1899350"/>
              <a:gd name="connsiteX519" fmla="*/ 462410 w 3828416"/>
              <a:gd name="connsiteY519" fmla="*/ 1135584 h 1899350"/>
              <a:gd name="connsiteX520" fmla="*/ 422552 w 3828416"/>
              <a:gd name="connsiteY520" fmla="*/ 1142547 h 1899350"/>
              <a:gd name="connsiteX521" fmla="*/ 208987 w 3828416"/>
              <a:gd name="connsiteY521" fmla="*/ 1237391 h 1899350"/>
              <a:gd name="connsiteX522" fmla="*/ 271653 w 3828416"/>
              <a:gd name="connsiteY522" fmla="*/ 1197015 h 1899350"/>
              <a:gd name="connsiteX523" fmla="*/ 501610 w 3828416"/>
              <a:gd name="connsiteY523" fmla="*/ 1109599 h 1899350"/>
              <a:gd name="connsiteX524" fmla="*/ 512162 w 3828416"/>
              <a:gd name="connsiteY524" fmla="*/ 1101131 h 1899350"/>
              <a:gd name="connsiteX525" fmla="*/ 605252 w 3828416"/>
              <a:gd name="connsiteY525" fmla="*/ 1075741 h 1899350"/>
              <a:gd name="connsiteX526" fmla="*/ 704179 w 3828416"/>
              <a:gd name="connsiteY526" fmla="*/ 1060893 h 1899350"/>
              <a:gd name="connsiteX527" fmla="*/ 920458 w 3828416"/>
              <a:gd name="connsiteY527" fmla="*/ 1024962 h 1899350"/>
              <a:gd name="connsiteX528" fmla="*/ 963466 w 3828416"/>
              <a:gd name="connsiteY528" fmla="*/ 1023177 h 1899350"/>
              <a:gd name="connsiteX529" fmla="*/ 1046989 w 3828416"/>
              <a:gd name="connsiteY529" fmla="*/ 1007205 h 1899350"/>
              <a:gd name="connsiteX530" fmla="*/ 1123036 w 3828416"/>
              <a:gd name="connsiteY530" fmla="*/ 992322 h 1899350"/>
              <a:gd name="connsiteX531" fmla="*/ 1123359 w 3828416"/>
              <a:gd name="connsiteY531" fmla="*/ 992461 h 1899350"/>
              <a:gd name="connsiteX532" fmla="*/ 1121589 w 3828416"/>
              <a:gd name="connsiteY532" fmla="*/ 992803 h 1899350"/>
              <a:gd name="connsiteX533" fmla="*/ 1463686 w 3828416"/>
              <a:gd name="connsiteY533" fmla="*/ 981625 h 1899350"/>
              <a:gd name="connsiteX534" fmla="*/ 1469930 w 3828416"/>
              <a:gd name="connsiteY534" fmla="*/ 985756 h 1899350"/>
              <a:gd name="connsiteX535" fmla="*/ 1266593 w 3828416"/>
              <a:gd name="connsiteY535" fmla="*/ 1069315 h 1899350"/>
              <a:gd name="connsiteX536" fmla="*/ 1205489 w 3828416"/>
              <a:gd name="connsiteY536" fmla="*/ 1082827 h 1899350"/>
              <a:gd name="connsiteX537" fmla="*/ 1451509 w 3828416"/>
              <a:gd name="connsiteY537" fmla="*/ 991988 h 1899350"/>
              <a:gd name="connsiteX538" fmla="*/ 1463686 w 3828416"/>
              <a:gd name="connsiteY538" fmla="*/ 981625 h 1899350"/>
              <a:gd name="connsiteX539" fmla="*/ 2524443 w 3828416"/>
              <a:gd name="connsiteY539" fmla="*/ 979458 h 1899350"/>
              <a:gd name="connsiteX540" fmla="*/ 2569236 w 3828416"/>
              <a:gd name="connsiteY540" fmla="*/ 982454 h 1899350"/>
              <a:gd name="connsiteX541" fmla="*/ 2569560 w 3828416"/>
              <a:gd name="connsiteY541" fmla="*/ 982593 h 1899350"/>
              <a:gd name="connsiteX542" fmla="*/ 2446698 w 3828416"/>
              <a:gd name="connsiteY542" fmla="*/ 1001307 h 1899350"/>
              <a:gd name="connsiteX543" fmla="*/ 2393605 w 3828416"/>
              <a:gd name="connsiteY543" fmla="*/ 1016732 h 1899350"/>
              <a:gd name="connsiteX544" fmla="*/ 2233571 w 3828416"/>
              <a:gd name="connsiteY544" fmla="*/ 1042415 h 1899350"/>
              <a:gd name="connsiteX545" fmla="*/ 2191029 w 3828416"/>
              <a:gd name="connsiteY545" fmla="*/ 1054727 h 1899350"/>
              <a:gd name="connsiteX546" fmla="*/ 2084700 w 3828416"/>
              <a:gd name="connsiteY546" fmla="*/ 1080545 h 1899350"/>
              <a:gd name="connsiteX547" fmla="*/ 2344756 w 3828416"/>
              <a:gd name="connsiteY547" fmla="*/ 1005299 h 1899350"/>
              <a:gd name="connsiteX548" fmla="*/ 2475348 w 3828416"/>
              <a:gd name="connsiteY548" fmla="*/ 983789 h 1899350"/>
              <a:gd name="connsiteX549" fmla="*/ 2524443 w 3828416"/>
              <a:gd name="connsiteY549" fmla="*/ 979458 h 1899350"/>
              <a:gd name="connsiteX550" fmla="*/ 595761 w 3828416"/>
              <a:gd name="connsiteY550" fmla="*/ 976967 h 1899350"/>
              <a:gd name="connsiteX551" fmla="*/ 598589 w 3828416"/>
              <a:gd name="connsiteY551" fmla="*/ 982239 h 1899350"/>
              <a:gd name="connsiteX552" fmla="*/ 579839 w 3828416"/>
              <a:gd name="connsiteY552" fmla="*/ 982977 h 1899350"/>
              <a:gd name="connsiteX553" fmla="*/ 595761 w 3828416"/>
              <a:gd name="connsiteY553" fmla="*/ 976967 h 1899350"/>
              <a:gd name="connsiteX554" fmla="*/ 3071123 w 3828416"/>
              <a:gd name="connsiteY554" fmla="*/ 958364 h 1899350"/>
              <a:gd name="connsiteX555" fmla="*/ 2922109 w 3828416"/>
              <a:gd name="connsiteY555" fmla="*/ 988783 h 1899350"/>
              <a:gd name="connsiteX556" fmla="*/ 2504490 w 3828416"/>
              <a:gd name="connsiteY556" fmla="*/ 1030350 h 1899350"/>
              <a:gd name="connsiteX557" fmla="*/ 2482590 w 3828416"/>
              <a:gd name="connsiteY557" fmla="*/ 1025910 h 1899350"/>
              <a:gd name="connsiteX558" fmla="*/ 2450462 w 3828416"/>
              <a:gd name="connsiteY558" fmla="*/ 1030077 h 1899350"/>
              <a:gd name="connsiteX559" fmla="*/ 2454058 w 3828416"/>
              <a:gd name="connsiteY559" fmla="*/ 1033439 h 1899350"/>
              <a:gd name="connsiteX560" fmla="*/ 2456257 w 3828416"/>
              <a:gd name="connsiteY560" fmla="*/ 1037854 h 1899350"/>
              <a:gd name="connsiteX561" fmla="*/ 2269795 w 3828416"/>
              <a:gd name="connsiteY561" fmla="*/ 1074285 h 1899350"/>
              <a:gd name="connsiteX562" fmla="*/ 2097309 w 3828416"/>
              <a:gd name="connsiteY562" fmla="*/ 1117325 h 1899350"/>
              <a:gd name="connsiteX563" fmla="*/ 2097637 w 3828416"/>
              <a:gd name="connsiteY563" fmla="*/ 1122818 h 1899350"/>
              <a:gd name="connsiteX564" fmla="*/ 1986124 w 3828416"/>
              <a:gd name="connsiteY564" fmla="*/ 1154440 h 1899350"/>
              <a:gd name="connsiteX565" fmla="*/ 2088975 w 3828416"/>
              <a:gd name="connsiteY565" fmla="*/ 1115272 h 1899350"/>
              <a:gd name="connsiteX566" fmla="*/ 2450322 w 3828416"/>
              <a:gd name="connsiteY566" fmla="*/ 1025045 h 1899350"/>
              <a:gd name="connsiteX567" fmla="*/ 2412355 w 3828416"/>
              <a:gd name="connsiteY567" fmla="*/ 1018671 h 1899350"/>
              <a:gd name="connsiteX568" fmla="*/ 2481983 w 3828416"/>
              <a:gd name="connsiteY568" fmla="*/ 1015707 h 1899350"/>
              <a:gd name="connsiteX569" fmla="*/ 2493006 w 3828416"/>
              <a:gd name="connsiteY569" fmla="*/ 1023120 h 1899350"/>
              <a:gd name="connsiteX570" fmla="*/ 2664713 w 3828416"/>
              <a:gd name="connsiteY570" fmla="*/ 1010484 h 1899350"/>
              <a:gd name="connsiteX571" fmla="*/ 2974879 w 3828416"/>
              <a:gd name="connsiteY571" fmla="*/ 970542 h 1899350"/>
              <a:gd name="connsiteX572" fmla="*/ 3071123 w 3828416"/>
              <a:gd name="connsiteY572" fmla="*/ 958364 h 1899350"/>
              <a:gd name="connsiteX573" fmla="*/ 773971 w 3828416"/>
              <a:gd name="connsiteY573" fmla="*/ 953785 h 1899350"/>
              <a:gd name="connsiteX574" fmla="*/ 761165 w 3828416"/>
              <a:gd name="connsiteY574" fmla="*/ 956887 h 1899350"/>
              <a:gd name="connsiteX575" fmla="*/ 785424 w 3828416"/>
              <a:gd name="connsiteY575" fmla="*/ 955839 h 1899350"/>
              <a:gd name="connsiteX576" fmla="*/ 773971 w 3828416"/>
              <a:gd name="connsiteY576" fmla="*/ 953785 h 1899350"/>
              <a:gd name="connsiteX577" fmla="*/ 723667 w 3828416"/>
              <a:gd name="connsiteY577" fmla="*/ 953007 h 1899350"/>
              <a:gd name="connsiteX578" fmla="*/ 606319 w 3828416"/>
              <a:gd name="connsiteY578" fmla="*/ 976766 h 1899350"/>
              <a:gd name="connsiteX579" fmla="*/ 723667 w 3828416"/>
              <a:gd name="connsiteY579" fmla="*/ 953007 h 1899350"/>
              <a:gd name="connsiteX580" fmla="*/ 1527131 w 3828416"/>
              <a:gd name="connsiteY580" fmla="*/ 952077 h 1899350"/>
              <a:gd name="connsiteX581" fmla="*/ 1543804 w 3828416"/>
              <a:gd name="connsiteY581" fmla="*/ 953255 h 1899350"/>
              <a:gd name="connsiteX582" fmla="*/ 1477658 w 3828416"/>
              <a:gd name="connsiteY582" fmla="*/ 977604 h 1899350"/>
              <a:gd name="connsiteX583" fmla="*/ 1527131 w 3828416"/>
              <a:gd name="connsiteY583" fmla="*/ 952077 h 1899350"/>
              <a:gd name="connsiteX584" fmla="*/ 1419822 w 3828416"/>
              <a:gd name="connsiteY584" fmla="*/ 950453 h 1899350"/>
              <a:gd name="connsiteX585" fmla="*/ 1425334 w 3828416"/>
              <a:gd name="connsiteY585" fmla="*/ 955497 h 1899350"/>
              <a:gd name="connsiteX586" fmla="*/ 1425983 w 3828416"/>
              <a:gd name="connsiteY586" fmla="*/ 955777 h 1899350"/>
              <a:gd name="connsiteX587" fmla="*/ 1136185 w 3828416"/>
              <a:gd name="connsiteY587" fmla="*/ 1088609 h 1899350"/>
              <a:gd name="connsiteX588" fmla="*/ 928902 w 3828416"/>
              <a:gd name="connsiteY588" fmla="*/ 1145612 h 1899350"/>
              <a:gd name="connsiteX589" fmla="*/ 870294 w 3828416"/>
              <a:gd name="connsiteY589" fmla="*/ 1155992 h 1899350"/>
              <a:gd name="connsiteX590" fmla="*/ 1098689 w 3828416"/>
              <a:gd name="connsiteY590" fmla="*/ 1098117 h 1899350"/>
              <a:gd name="connsiteX591" fmla="*/ 1265326 w 3828416"/>
              <a:gd name="connsiteY591" fmla="*/ 1037410 h 1899350"/>
              <a:gd name="connsiteX592" fmla="*/ 1383445 w 3828416"/>
              <a:gd name="connsiteY592" fmla="*/ 976122 h 1899350"/>
              <a:gd name="connsiteX593" fmla="*/ 1419822 w 3828416"/>
              <a:gd name="connsiteY593" fmla="*/ 950453 h 1899350"/>
              <a:gd name="connsiteX594" fmla="*/ 30014 w 3828416"/>
              <a:gd name="connsiteY594" fmla="*/ 947074 h 1899350"/>
              <a:gd name="connsiteX595" fmla="*/ 30341 w 3828416"/>
              <a:gd name="connsiteY595" fmla="*/ 955245 h 1899350"/>
              <a:gd name="connsiteX596" fmla="*/ 19787 w 3828416"/>
              <a:gd name="connsiteY596" fmla="*/ 955681 h 1899350"/>
              <a:gd name="connsiteX597" fmla="*/ 30014 w 3828416"/>
              <a:gd name="connsiteY597" fmla="*/ 947074 h 1899350"/>
              <a:gd name="connsiteX598" fmla="*/ 744130 w 3828416"/>
              <a:gd name="connsiteY598" fmla="*/ 944598 h 1899350"/>
              <a:gd name="connsiteX599" fmla="*/ 747602 w 3828416"/>
              <a:gd name="connsiteY599" fmla="*/ 949143 h 1899350"/>
              <a:gd name="connsiteX600" fmla="*/ 726027 w 3828416"/>
              <a:gd name="connsiteY600" fmla="*/ 947520 h 1899350"/>
              <a:gd name="connsiteX601" fmla="*/ 744130 w 3828416"/>
              <a:gd name="connsiteY601" fmla="*/ 944598 h 1899350"/>
              <a:gd name="connsiteX602" fmla="*/ 3114888 w 3828416"/>
              <a:gd name="connsiteY602" fmla="*/ 943423 h 1899350"/>
              <a:gd name="connsiteX603" fmla="*/ 3121535 w 3828416"/>
              <a:gd name="connsiteY603" fmla="*/ 948288 h 1899350"/>
              <a:gd name="connsiteX604" fmla="*/ 3078852 w 3828416"/>
              <a:gd name="connsiteY604" fmla="*/ 952890 h 1899350"/>
              <a:gd name="connsiteX605" fmla="*/ 3114888 w 3828416"/>
              <a:gd name="connsiteY605" fmla="*/ 943423 h 1899350"/>
              <a:gd name="connsiteX606" fmla="*/ 1575139 w 3828416"/>
              <a:gd name="connsiteY606" fmla="*/ 935745 h 1899350"/>
              <a:gd name="connsiteX607" fmla="*/ 1546164 w 3828416"/>
              <a:gd name="connsiteY607" fmla="*/ 947768 h 1899350"/>
              <a:gd name="connsiteX608" fmla="*/ 1575139 w 3828416"/>
              <a:gd name="connsiteY608" fmla="*/ 935745 h 1899350"/>
              <a:gd name="connsiteX609" fmla="*/ 34247 w 3828416"/>
              <a:gd name="connsiteY609" fmla="*/ 927953 h 1899350"/>
              <a:gd name="connsiteX610" fmla="*/ 42462 w 3828416"/>
              <a:gd name="connsiteY610" fmla="*/ 933301 h 1899350"/>
              <a:gd name="connsiteX611" fmla="*/ 32234 w 3828416"/>
              <a:gd name="connsiteY611" fmla="*/ 941908 h 1899350"/>
              <a:gd name="connsiteX612" fmla="*/ 23710 w 3828416"/>
              <a:gd name="connsiteY612" fmla="*/ 931361 h 1899350"/>
              <a:gd name="connsiteX613" fmla="*/ 34247 w 3828416"/>
              <a:gd name="connsiteY613" fmla="*/ 927953 h 1899350"/>
              <a:gd name="connsiteX614" fmla="*/ 3040226 w 3828416"/>
              <a:gd name="connsiteY614" fmla="*/ 922138 h 1899350"/>
              <a:gd name="connsiteX615" fmla="*/ 3039763 w 3828416"/>
              <a:gd name="connsiteY615" fmla="*/ 922323 h 1899350"/>
              <a:gd name="connsiteX616" fmla="*/ 3039762 w 3828416"/>
              <a:gd name="connsiteY616" fmla="*/ 922322 h 1899350"/>
              <a:gd name="connsiteX617" fmla="*/ 1421057 w 3828416"/>
              <a:gd name="connsiteY617" fmla="*/ 918094 h 1899350"/>
              <a:gd name="connsiteX618" fmla="*/ 1429254 w 3828416"/>
              <a:gd name="connsiteY618" fmla="*/ 923147 h 1899350"/>
              <a:gd name="connsiteX619" fmla="*/ 913421 w 3828416"/>
              <a:gd name="connsiteY619" fmla="*/ 1108364 h 1899350"/>
              <a:gd name="connsiteX620" fmla="*/ 1173148 w 3828416"/>
              <a:gd name="connsiteY620" fmla="*/ 1027624 h 1899350"/>
              <a:gd name="connsiteX621" fmla="*/ 1360562 w 3828416"/>
              <a:gd name="connsiteY621" fmla="*/ 949842 h 1899350"/>
              <a:gd name="connsiteX622" fmla="*/ 1384356 w 3828416"/>
              <a:gd name="connsiteY622" fmla="*/ 940945 h 1899350"/>
              <a:gd name="connsiteX623" fmla="*/ 1421057 w 3828416"/>
              <a:gd name="connsiteY623" fmla="*/ 918094 h 1899350"/>
              <a:gd name="connsiteX624" fmla="*/ 3036936 w 3828416"/>
              <a:gd name="connsiteY624" fmla="*/ 917283 h 1899350"/>
              <a:gd name="connsiteX625" fmla="*/ 3039762 w 3828416"/>
              <a:gd name="connsiteY625" fmla="*/ 922322 h 1899350"/>
              <a:gd name="connsiteX626" fmla="*/ 3032356 w 3828416"/>
              <a:gd name="connsiteY626" fmla="*/ 925259 h 1899350"/>
              <a:gd name="connsiteX627" fmla="*/ 2716679 w 3828416"/>
              <a:gd name="connsiteY627" fmla="*/ 960156 h 1899350"/>
              <a:gd name="connsiteX628" fmla="*/ 2578990 w 3828416"/>
              <a:gd name="connsiteY628" fmla="*/ 952610 h 1899350"/>
              <a:gd name="connsiteX629" fmla="*/ 3036936 w 3828416"/>
              <a:gd name="connsiteY629" fmla="*/ 917283 h 1899350"/>
              <a:gd name="connsiteX630" fmla="*/ 2730857 w 3828416"/>
              <a:gd name="connsiteY630" fmla="*/ 913760 h 1899350"/>
              <a:gd name="connsiteX631" fmla="*/ 2749110 w 3828416"/>
              <a:gd name="connsiteY631" fmla="*/ 915964 h 1899350"/>
              <a:gd name="connsiteX632" fmla="*/ 2708785 w 3828416"/>
              <a:gd name="connsiteY632" fmla="*/ 915078 h 1899350"/>
              <a:gd name="connsiteX633" fmla="*/ 2730857 w 3828416"/>
              <a:gd name="connsiteY633" fmla="*/ 913760 h 1899350"/>
              <a:gd name="connsiteX634" fmla="*/ 3086240 w 3828416"/>
              <a:gd name="connsiteY634" fmla="*/ 905165 h 1899350"/>
              <a:gd name="connsiteX635" fmla="*/ 3098044 w 3828416"/>
              <a:gd name="connsiteY635" fmla="*/ 909126 h 1899350"/>
              <a:gd name="connsiteX636" fmla="*/ 3097905 w 3828416"/>
              <a:gd name="connsiteY636" fmla="*/ 909450 h 1899350"/>
              <a:gd name="connsiteX637" fmla="*/ 3060405 w 3828416"/>
              <a:gd name="connsiteY637" fmla="*/ 910925 h 1899350"/>
              <a:gd name="connsiteX638" fmla="*/ 3044808 w 3828416"/>
              <a:gd name="connsiteY638" fmla="*/ 919519 h 1899350"/>
              <a:gd name="connsiteX639" fmla="*/ 3086240 w 3828416"/>
              <a:gd name="connsiteY639" fmla="*/ 905165 h 1899350"/>
              <a:gd name="connsiteX640" fmla="*/ 1459133 w 3828416"/>
              <a:gd name="connsiteY640" fmla="*/ 901601 h 1899350"/>
              <a:gd name="connsiteX641" fmla="*/ 1446615 w 3828416"/>
              <a:gd name="connsiteY641" fmla="*/ 916029 h 1899350"/>
              <a:gd name="connsiteX642" fmla="*/ 1431611 w 3828416"/>
              <a:gd name="connsiteY642" fmla="*/ 920337 h 1899350"/>
              <a:gd name="connsiteX643" fmla="*/ 1448369 w 3828416"/>
              <a:gd name="connsiteY643" fmla="*/ 905022 h 1899350"/>
              <a:gd name="connsiteX644" fmla="*/ 1460121 w 3828416"/>
              <a:gd name="connsiteY644" fmla="*/ 900464 h 1899350"/>
              <a:gd name="connsiteX645" fmla="*/ 1461878 w 3828416"/>
              <a:gd name="connsiteY645" fmla="*/ 900728 h 1899350"/>
              <a:gd name="connsiteX646" fmla="*/ 1459133 w 3828416"/>
              <a:gd name="connsiteY646" fmla="*/ 901601 h 1899350"/>
              <a:gd name="connsiteX647" fmla="*/ 797235 w 3828416"/>
              <a:gd name="connsiteY647" fmla="*/ 898433 h 1899350"/>
              <a:gd name="connsiteX648" fmla="*/ 810125 w 3828416"/>
              <a:gd name="connsiteY648" fmla="*/ 901056 h 1899350"/>
              <a:gd name="connsiteX649" fmla="*/ 777995 w 3828416"/>
              <a:gd name="connsiteY649" fmla="*/ 902546 h 1899350"/>
              <a:gd name="connsiteX650" fmla="*/ 797235 w 3828416"/>
              <a:gd name="connsiteY650" fmla="*/ 898433 h 1899350"/>
              <a:gd name="connsiteX651" fmla="*/ 1475548 w 3828416"/>
              <a:gd name="connsiteY651" fmla="*/ 895186 h 1899350"/>
              <a:gd name="connsiteX652" fmla="*/ 1473825 w 3828416"/>
              <a:gd name="connsiteY652" fmla="*/ 902530 h 1899350"/>
              <a:gd name="connsiteX653" fmla="*/ 1461878 w 3828416"/>
              <a:gd name="connsiteY653" fmla="*/ 900728 h 1899350"/>
              <a:gd name="connsiteX654" fmla="*/ 1473498 w 3828416"/>
              <a:gd name="connsiteY654" fmla="*/ 897035 h 1899350"/>
              <a:gd name="connsiteX655" fmla="*/ 1070212 w 3828416"/>
              <a:gd name="connsiteY655" fmla="*/ 892751 h 1899350"/>
              <a:gd name="connsiteX656" fmla="*/ 1076047 w 3828416"/>
              <a:gd name="connsiteY656" fmla="*/ 897935 h 1899350"/>
              <a:gd name="connsiteX657" fmla="*/ 1075584 w 3828416"/>
              <a:gd name="connsiteY657" fmla="*/ 898119 h 1899350"/>
              <a:gd name="connsiteX658" fmla="*/ 1012265 w 3828416"/>
              <a:gd name="connsiteY658" fmla="*/ 922151 h 1899350"/>
              <a:gd name="connsiteX659" fmla="*/ 1070212 w 3828416"/>
              <a:gd name="connsiteY659" fmla="*/ 892751 h 1899350"/>
              <a:gd name="connsiteX660" fmla="*/ 3145764 w 3828416"/>
              <a:gd name="connsiteY660" fmla="*/ 891010 h 1899350"/>
              <a:gd name="connsiteX661" fmla="*/ 3100397 w 3828416"/>
              <a:gd name="connsiteY661" fmla="*/ 898283 h 1899350"/>
              <a:gd name="connsiteX662" fmla="*/ 3145764 w 3828416"/>
              <a:gd name="connsiteY662" fmla="*/ 891010 h 1899350"/>
              <a:gd name="connsiteX663" fmla="*/ 1483515 w 3828416"/>
              <a:gd name="connsiteY663" fmla="*/ 888001 h 1899350"/>
              <a:gd name="connsiteX664" fmla="*/ 1475548 w 3828416"/>
              <a:gd name="connsiteY664" fmla="*/ 895186 h 1899350"/>
              <a:gd name="connsiteX665" fmla="*/ 1475557 w 3828416"/>
              <a:gd name="connsiteY665" fmla="*/ 895147 h 1899350"/>
              <a:gd name="connsiteX666" fmla="*/ 1478540 w 3828416"/>
              <a:gd name="connsiteY666" fmla="*/ 888876 h 1899350"/>
              <a:gd name="connsiteX667" fmla="*/ 1478865 w 3828416"/>
              <a:gd name="connsiteY667" fmla="*/ 889015 h 1899350"/>
              <a:gd name="connsiteX668" fmla="*/ 1672147 w 3828416"/>
              <a:gd name="connsiteY668" fmla="*/ 878004 h 1899350"/>
              <a:gd name="connsiteX669" fmla="*/ 1574809 w 3828416"/>
              <a:gd name="connsiteY669" fmla="*/ 924895 h 1899350"/>
              <a:gd name="connsiteX670" fmla="*/ 1672147 w 3828416"/>
              <a:gd name="connsiteY670" fmla="*/ 878004 h 1899350"/>
              <a:gd name="connsiteX671" fmla="*/ 658399 w 3828416"/>
              <a:gd name="connsiteY671" fmla="*/ 875241 h 1899350"/>
              <a:gd name="connsiteX672" fmla="*/ 661551 w 3828416"/>
              <a:gd name="connsiteY672" fmla="*/ 883098 h 1899350"/>
              <a:gd name="connsiteX673" fmla="*/ 661089 w 3828416"/>
              <a:gd name="connsiteY673" fmla="*/ 883281 h 1899350"/>
              <a:gd name="connsiteX674" fmla="*/ 647848 w 3828416"/>
              <a:gd name="connsiteY674" fmla="*/ 883709 h 1899350"/>
              <a:gd name="connsiteX675" fmla="*/ 658399 w 3828416"/>
              <a:gd name="connsiteY675" fmla="*/ 875241 h 1899350"/>
              <a:gd name="connsiteX676" fmla="*/ 3032008 w 3828416"/>
              <a:gd name="connsiteY676" fmla="*/ 874245 h 1899350"/>
              <a:gd name="connsiteX677" fmla="*/ 3035160 w 3828416"/>
              <a:gd name="connsiteY677" fmla="*/ 882101 h 1899350"/>
              <a:gd name="connsiteX678" fmla="*/ 2759480 w 3828416"/>
              <a:gd name="connsiteY678" fmla="*/ 912389 h 1899350"/>
              <a:gd name="connsiteX679" fmla="*/ 3032008 w 3828416"/>
              <a:gd name="connsiteY679" fmla="*/ 874245 h 1899350"/>
              <a:gd name="connsiteX680" fmla="*/ 61506 w 3828416"/>
              <a:gd name="connsiteY680" fmla="*/ 873796 h 1899350"/>
              <a:gd name="connsiteX681" fmla="*/ 49392 w 3828416"/>
              <a:gd name="connsiteY681" fmla="*/ 906451 h 1899350"/>
              <a:gd name="connsiteX682" fmla="*/ 61506 w 3828416"/>
              <a:gd name="connsiteY682" fmla="*/ 873796 h 1899350"/>
              <a:gd name="connsiteX683" fmla="*/ 1120617 w 3828416"/>
              <a:gd name="connsiteY683" fmla="*/ 871962 h 1899350"/>
              <a:gd name="connsiteX684" fmla="*/ 1078404 w 3828416"/>
              <a:gd name="connsiteY684" fmla="*/ 889769 h 1899350"/>
              <a:gd name="connsiteX685" fmla="*/ 1120617 w 3828416"/>
              <a:gd name="connsiteY685" fmla="*/ 871962 h 1899350"/>
              <a:gd name="connsiteX686" fmla="*/ 1206307 w 3828416"/>
              <a:gd name="connsiteY686" fmla="*/ 868253 h 1899350"/>
              <a:gd name="connsiteX687" fmla="*/ 1206635 w 3828416"/>
              <a:gd name="connsiteY687" fmla="*/ 876426 h 1899350"/>
              <a:gd name="connsiteX688" fmla="*/ 1187885 w 3828416"/>
              <a:gd name="connsiteY688" fmla="*/ 874486 h 1899350"/>
              <a:gd name="connsiteX689" fmla="*/ 1206307 w 3828416"/>
              <a:gd name="connsiteY689" fmla="*/ 868253 h 1899350"/>
              <a:gd name="connsiteX690" fmla="*/ 1018530 w 3828416"/>
              <a:gd name="connsiteY690" fmla="*/ 868246 h 1899350"/>
              <a:gd name="connsiteX691" fmla="*/ 848740 w 3828416"/>
              <a:gd name="connsiteY691" fmla="*/ 918419 h 1899350"/>
              <a:gd name="connsiteX692" fmla="*/ 848415 w 3828416"/>
              <a:gd name="connsiteY692" fmla="*/ 918279 h 1899350"/>
              <a:gd name="connsiteX693" fmla="*/ 846385 w 3828416"/>
              <a:gd name="connsiteY693" fmla="*/ 931940 h 1899350"/>
              <a:gd name="connsiteX694" fmla="*/ 779910 w 3828416"/>
              <a:gd name="connsiteY694" fmla="*/ 945438 h 1899350"/>
              <a:gd name="connsiteX695" fmla="*/ 828431 w 3828416"/>
              <a:gd name="connsiteY695" fmla="*/ 948699 h 1899350"/>
              <a:gd name="connsiteX696" fmla="*/ 629337 w 3828416"/>
              <a:gd name="connsiteY696" fmla="*/ 1005400 h 1899350"/>
              <a:gd name="connsiteX697" fmla="*/ 718042 w 3828416"/>
              <a:gd name="connsiteY697" fmla="*/ 1007191 h 1899350"/>
              <a:gd name="connsiteX698" fmla="*/ 739147 w 3828416"/>
              <a:gd name="connsiteY698" fmla="*/ 995611 h 1899350"/>
              <a:gd name="connsiteX699" fmla="*/ 747345 w 3828416"/>
              <a:gd name="connsiteY699" fmla="*/ 1000663 h 1899350"/>
              <a:gd name="connsiteX700" fmla="*/ 996520 w 3828416"/>
              <a:gd name="connsiteY700" fmla="*/ 923035 h 1899350"/>
              <a:gd name="connsiteX701" fmla="*/ 909266 w 3828416"/>
              <a:gd name="connsiteY701" fmla="*/ 953610 h 1899350"/>
              <a:gd name="connsiteX702" fmla="*/ 912418 w 3828416"/>
              <a:gd name="connsiteY702" fmla="*/ 961465 h 1899350"/>
              <a:gd name="connsiteX703" fmla="*/ 825163 w 3828416"/>
              <a:gd name="connsiteY703" fmla="*/ 989362 h 1899350"/>
              <a:gd name="connsiteX704" fmla="*/ 1014033 w 3828416"/>
              <a:gd name="connsiteY704" fmla="*/ 949301 h 1899350"/>
              <a:gd name="connsiteX705" fmla="*/ 827850 w 3828416"/>
              <a:gd name="connsiteY705" fmla="*/ 992047 h 1899350"/>
              <a:gd name="connsiteX706" fmla="*/ 609209 w 3828416"/>
              <a:gd name="connsiteY706" fmla="*/ 1028109 h 1899350"/>
              <a:gd name="connsiteX707" fmla="*/ 640544 w 3828416"/>
              <a:gd name="connsiteY707" fmla="*/ 1010598 h 1899350"/>
              <a:gd name="connsiteX708" fmla="*/ 597067 w 3828416"/>
              <a:gd name="connsiteY708" fmla="*/ 1001857 h 1899350"/>
              <a:gd name="connsiteX709" fmla="*/ 608088 w 3828416"/>
              <a:gd name="connsiteY709" fmla="*/ 1006594 h 1899350"/>
              <a:gd name="connsiteX710" fmla="*/ 523660 w 3828416"/>
              <a:gd name="connsiteY710" fmla="*/ 1042207 h 1899350"/>
              <a:gd name="connsiteX711" fmla="*/ 526487 w 3828416"/>
              <a:gd name="connsiteY711" fmla="*/ 1047246 h 1899350"/>
              <a:gd name="connsiteX712" fmla="*/ 509955 w 3828416"/>
              <a:gd name="connsiteY712" fmla="*/ 1040141 h 1899350"/>
              <a:gd name="connsiteX713" fmla="*/ 478296 w 3828416"/>
              <a:gd name="connsiteY713" fmla="*/ 1054835 h 1899350"/>
              <a:gd name="connsiteX714" fmla="*/ 554528 w 3828416"/>
              <a:gd name="connsiteY714" fmla="*/ 1016847 h 1899350"/>
              <a:gd name="connsiteX715" fmla="*/ 413385 w 3828416"/>
              <a:gd name="connsiteY715" fmla="*/ 1046825 h 1899350"/>
              <a:gd name="connsiteX716" fmla="*/ 634378 w 3828416"/>
              <a:gd name="connsiteY716" fmla="*/ 994564 h 1899350"/>
              <a:gd name="connsiteX717" fmla="*/ 777225 w 3828416"/>
              <a:gd name="connsiteY717" fmla="*/ 945431 h 1899350"/>
              <a:gd name="connsiteX718" fmla="*/ 766203 w 3828416"/>
              <a:gd name="connsiteY718" fmla="*/ 938018 h 1899350"/>
              <a:gd name="connsiteX719" fmla="*/ 933635 w 3828416"/>
              <a:gd name="connsiteY719" fmla="*/ 893333 h 1899350"/>
              <a:gd name="connsiteX720" fmla="*/ 1018530 w 3828416"/>
              <a:gd name="connsiteY720" fmla="*/ 868246 h 1899350"/>
              <a:gd name="connsiteX721" fmla="*/ 1792512 w 3828416"/>
              <a:gd name="connsiteY721" fmla="*/ 865102 h 1899350"/>
              <a:gd name="connsiteX722" fmla="*/ 1798024 w 3828416"/>
              <a:gd name="connsiteY722" fmla="*/ 870146 h 1899350"/>
              <a:gd name="connsiteX723" fmla="*/ 1797885 w 3828416"/>
              <a:gd name="connsiteY723" fmla="*/ 870470 h 1899350"/>
              <a:gd name="connsiteX724" fmla="*/ 1734895 w 3828416"/>
              <a:gd name="connsiteY724" fmla="*/ 908029 h 1899350"/>
              <a:gd name="connsiteX725" fmla="*/ 1690650 w 3828416"/>
              <a:gd name="connsiteY725" fmla="*/ 939496 h 1899350"/>
              <a:gd name="connsiteX726" fmla="*/ 1485279 w 3828416"/>
              <a:gd name="connsiteY726" fmla="*/ 1031359 h 1899350"/>
              <a:gd name="connsiteX727" fmla="*/ 1421958 w 3828416"/>
              <a:gd name="connsiteY727" fmla="*/ 1055391 h 1899350"/>
              <a:gd name="connsiteX728" fmla="*/ 1229169 w 3828416"/>
              <a:gd name="connsiteY728" fmla="*/ 1127805 h 1899350"/>
              <a:gd name="connsiteX729" fmla="*/ 772821 w 3828416"/>
              <a:gd name="connsiteY729" fmla="*/ 1203207 h 1899350"/>
              <a:gd name="connsiteX730" fmla="*/ 1048175 w 3828416"/>
              <a:gd name="connsiteY730" fmla="*/ 1170102 h 1899350"/>
              <a:gd name="connsiteX731" fmla="*/ 1271057 w 3828416"/>
              <a:gd name="connsiteY731" fmla="*/ 1107181 h 1899350"/>
              <a:gd name="connsiteX732" fmla="*/ 1419272 w 3828416"/>
              <a:gd name="connsiteY732" fmla="*/ 1052708 h 1899350"/>
              <a:gd name="connsiteX733" fmla="*/ 1725130 w 3828416"/>
              <a:gd name="connsiteY733" fmla="*/ 916454 h 1899350"/>
              <a:gd name="connsiteX734" fmla="*/ 1756463 w 3828416"/>
              <a:gd name="connsiteY734" fmla="*/ 896265 h 1899350"/>
              <a:gd name="connsiteX735" fmla="*/ 1761179 w 3828416"/>
              <a:gd name="connsiteY735" fmla="*/ 882612 h 1899350"/>
              <a:gd name="connsiteX736" fmla="*/ 1792512 w 3828416"/>
              <a:gd name="connsiteY736" fmla="*/ 865102 h 1899350"/>
              <a:gd name="connsiteX737" fmla="*/ 784273 w 3828416"/>
              <a:gd name="connsiteY737" fmla="*/ 864706 h 1899350"/>
              <a:gd name="connsiteX738" fmla="*/ 763166 w 3828416"/>
              <a:gd name="connsiteY738" fmla="*/ 873611 h 1899350"/>
              <a:gd name="connsiteX739" fmla="*/ 784273 w 3828416"/>
              <a:gd name="connsiteY739" fmla="*/ 864706 h 1899350"/>
              <a:gd name="connsiteX740" fmla="*/ 1699329 w 3828416"/>
              <a:gd name="connsiteY740" fmla="*/ 861248 h 1899350"/>
              <a:gd name="connsiteX741" fmla="*/ 1703808 w 3828416"/>
              <a:gd name="connsiteY741" fmla="*/ 865986 h 1899350"/>
              <a:gd name="connsiteX742" fmla="*/ 1682699 w 3828416"/>
              <a:gd name="connsiteY742" fmla="*/ 869535 h 1899350"/>
              <a:gd name="connsiteX743" fmla="*/ 1699329 w 3828416"/>
              <a:gd name="connsiteY743" fmla="*/ 861248 h 1899350"/>
              <a:gd name="connsiteX744" fmla="*/ 1563934 w 3828416"/>
              <a:gd name="connsiteY744" fmla="*/ 860556 h 1899350"/>
              <a:gd name="connsiteX745" fmla="*/ 1571632 w 3828416"/>
              <a:gd name="connsiteY745" fmla="*/ 863487 h 1899350"/>
              <a:gd name="connsiteX746" fmla="*/ 1477307 w 3828416"/>
              <a:gd name="connsiteY746" fmla="*/ 918558 h 1899350"/>
              <a:gd name="connsiteX747" fmla="*/ 1422183 w 3828416"/>
              <a:gd name="connsiteY747" fmla="*/ 947642 h 1899350"/>
              <a:gd name="connsiteX748" fmla="*/ 1540298 w 3828416"/>
              <a:gd name="connsiteY748" fmla="*/ 880998 h 1899350"/>
              <a:gd name="connsiteX749" fmla="*/ 1563934 w 3828416"/>
              <a:gd name="connsiteY749" fmla="*/ 860556 h 1899350"/>
              <a:gd name="connsiteX750" fmla="*/ 735427 w 3828416"/>
              <a:gd name="connsiteY750" fmla="*/ 855951 h 1899350"/>
              <a:gd name="connsiteX751" fmla="*/ 690388 w 3828416"/>
              <a:gd name="connsiteY751" fmla="*/ 871397 h 1899350"/>
              <a:gd name="connsiteX752" fmla="*/ 735427 w 3828416"/>
              <a:gd name="connsiteY752" fmla="*/ 855951 h 1899350"/>
              <a:gd name="connsiteX753" fmla="*/ 1582184 w 3828416"/>
              <a:gd name="connsiteY753" fmla="*/ 852341 h 1899350"/>
              <a:gd name="connsiteX754" fmla="*/ 1568804 w 3828416"/>
              <a:gd name="connsiteY754" fmla="*/ 853092 h 1899350"/>
              <a:gd name="connsiteX755" fmla="*/ 1582184 w 3828416"/>
              <a:gd name="connsiteY755" fmla="*/ 852341 h 1899350"/>
              <a:gd name="connsiteX756" fmla="*/ 1175882 w 3828416"/>
              <a:gd name="connsiteY756" fmla="*/ 847912 h 1899350"/>
              <a:gd name="connsiteX757" fmla="*/ 1152092 w 3828416"/>
              <a:gd name="connsiteY757" fmla="*/ 859486 h 1899350"/>
              <a:gd name="connsiteX758" fmla="*/ 1175882 w 3828416"/>
              <a:gd name="connsiteY758" fmla="*/ 847912 h 1899350"/>
              <a:gd name="connsiteX759" fmla="*/ 1554770 w 3828416"/>
              <a:gd name="connsiteY759" fmla="*/ 845534 h 1899350"/>
              <a:gd name="connsiteX760" fmla="*/ 1502198 w 3828416"/>
              <a:gd name="connsiteY760" fmla="*/ 883925 h 1899350"/>
              <a:gd name="connsiteX761" fmla="*/ 1483515 w 3828416"/>
              <a:gd name="connsiteY761" fmla="*/ 888001 h 1899350"/>
              <a:gd name="connsiteX762" fmla="*/ 1492309 w 3828416"/>
              <a:gd name="connsiteY762" fmla="*/ 880070 h 1899350"/>
              <a:gd name="connsiteX763" fmla="*/ 1518068 w 3828416"/>
              <a:gd name="connsiteY763" fmla="*/ 868386 h 1899350"/>
              <a:gd name="connsiteX764" fmla="*/ 1554770 w 3828416"/>
              <a:gd name="connsiteY764" fmla="*/ 845534 h 1899350"/>
              <a:gd name="connsiteX765" fmla="*/ 605930 w 3828416"/>
              <a:gd name="connsiteY765" fmla="*/ 845425 h 1899350"/>
              <a:gd name="connsiteX766" fmla="*/ 587975 w 3828416"/>
              <a:gd name="connsiteY766" fmla="*/ 862185 h 1899350"/>
              <a:gd name="connsiteX767" fmla="*/ 542938 w 3828416"/>
              <a:gd name="connsiteY767" fmla="*/ 877629 h 1899350"/>
              <a:gd name="connsiteX768" fmla="*/ 605930 w 3828416"/>
              <a:gd name="connsiteY768" fmla="*/ 845425 h 1899350"/>
              <a:gd name="connsiteX769" fmla="*/ 768829 w 3828416"/>
              <a:gd name="connsiteY769" fmla="*/ 839284 h 1899350"/>
              <a:gd name="connsiteX770" fmla="*/ 775091 w 3828416"/>
              <a:gd name="connsiteY770" fmla="*/ 843171 h 1899350"/>
              <a:gd name="connsiteX771" fmla="*/ 740605 w 3828416"/>
              <a:gd name="connsiteY771" fmla="*/ 852825 h 1899350"/>
              <a:gd name="connsiteX772" fmla="*/ 740277 w 3828416"/>
              <a:gd name="connsiteY772" fmla="*/ 844653 h 1899350"/>
              <a:gd name="connsiteX773" fmla="*/ 768829 w 3828416"/>
              <a:gd name="connsiteY773" fmla="*/ 839284 h 1899350"/>
              <a:gd name="connsiteX774" fmla="*/ 1102639 w 3828416"/>
              <a:gd name="connsiteY774" fmla="*/ 827511 h 1899350"/>
              <a:gd name="connsiteX775" fmla="*/ 1116014 w 3828416"/>
              <a:gd name="connsiteY775" fmla="*/ 829064 h 1899350"/>
              <a:gd name="connsiteX776" fmla="*/ 1065603 w 3828416"/>
              <a:gd name="connsiteY776" fmla="*/ 841818 h 1899350"/>
              <a:gd name="connsiteX777" fmla="*/ 1102639 w 3828416"/>
              <a:gd name="connsiteY777" fmla="*/ 827511 h 1899350"/>
              <a:gd name="connsiteX778" fmla="*/ 815783 w 3828416"/>
              <a:gd name="connsiteY778" fmla="*/ 827367 h 1899350"/>
              <a:gd name="connsiteX779" fmla="*/ 820321 w 3828416"/>
              <a:gd name="connsiteY779" fmla="*/ 830864 h 1899350"/>
              <a:gd name="connsiteX780" fmla="*/ 793703 w 3828416"/>
              <a:gd name="connsiteY780" fmla="*/ 837399 h 1899350"/>
              <a:gd name="connsiteX781" fmla="*/ 815783 w 3828416"/>
              <a:gd name="connsiteY781" fmla="*/ 827367 h 1899350"/>
              <a:gd name="connsiteX782" fmla="*/ 629069 w 3828416"/>
              <a:gd name="connsiteY782" fmla="*/ 825540 h 1899350"/>
              <a:gd name="connsiteX783" fmla="*/ 608289 w 3828416"/>
              <a:gd name="connsiteY783" fmla="*/ 839938 h 1899350"/>
              <a:gd name="connsiteX784" fmla="*/ 629069 w 3828416"/>
              <a:gd name="connsiteY784" fmla="*/ 825540 h 1899350"/>
              <a:gd name="connsiteX785" fmla="*/ 1210396 w 3828416"/>
              <a:gd name="connsiteY785" fmla="*/ 823450 h 1899350"/>
              <a:gd name="connsiteX786" fmla="*/ 1225965 w 3828416"/>
              <a:gd name="connsiteY786" fmla="*/ 826985 h 1899350"/>
              <a:gd name="connsiteX787" fmla="*/ 1199349 w 3828416"/>
              <a:gd name="connsiteY787" fmla="*/ 836198 h 1899350"/>
              <a:gd name="connsiteX788" fmla="*/ 1210396 w 3828416"/>
              <a:gd name="connsiteY788" fmla="*/ 823450 h 1899350"/>
              <a:gd name="connsiteX789" fmla="*/ 637137 w 3828416"/>
              <a:gd name="connsiteY789" fmla="*/ 817152 h 1899350"/>
              <a:gd name="connsiteX790" fmla="*/ 645133 w 3828416"/>
              <a:gd name="connsiteY790" fmla="*/ 824795 h 1899350"/>
              <a:gd name="connsiteX791" fmla="*/ 631894 w 3828416"/>
              <a:gd name="connsiteY791" fmla="*/ 827901 h 1899350"/>
              <a:gd name="connsiteX792" fmla="*/ 637137 w 3828416"/>
              <a:gd name="connsiteY792" fmla="*/ 817152 h 1899350"/>
              <a:gd name="connsiteX793" fmla="*/ 1150497 w 3828416"/>
              <a:gd name="connsiteY793" fmla="*/ 814054 h 1899350"/>
              <a:gd name="connsiteX794" fmla="*/ 1150360 w 3828416"/>
              <a:gd name="connsiteY794" fmla="*/ 814377 h 1899350"/>
              <a:gd name="connsiteX795" fmla="*/ 1150348 w 3828416"/>
              <a:gd name="connsiteY795" fmla="*/ 814080 h 1899350"/>
              <a:gd name="connsiteX796" fmla="*/ 98584 w 3828416"/>
              <a:gd name="connsiteY796" fmla="*/ 813867 h 1899350"/>
              <a:gd name="connsiteX797" fmla="*/ 104622 w 3828416"/>
              <a:gd name="connsiteY797" fmla="*/ 818135 h 1899350"/>
              <a:gd name="connsiteX798" fmla="*/ 86667 w 3828416"/>
              <a:gd name="connsiteY798" fmla="*/ 834894 h 1899350"/>
              <a:gd name="connsiteX799" fmla="*/ 88556 w 3828416"/>
              <a:gd name="connsiteY799" fmla="*/ 816202 h 1899350"/>
              <a:gd name="connsiteX800" fmla="*/ 98584 w 3828416"/>
              <a:gd name="connsiteY800" fmla="*/ 813867 h 1899350"/>
              <a:gd name="connsiteX801" fmla="*/ 1771189 w 3828416"/>
              <a:gd name="connsiteY801" fmla="*/ 811958 h 1899350"/>
              <a:gd name="connsiteX802" fmla="*/ 1771516 w 3828416"/>
              <a:gd name="connsiteY802" fmla="*/ 817453 h 1899350"/>
              <a:gd name="connsiteX803" fmla="*/ 1731988 w 3828416"/>
              <a:gd name="connsiteY803" fmla="*/ 837944 h 1899350"/>
              <a:gd name="connsiteX804" fmla="*/ 1732127 w 3828416"/>
              <a:gd name="connsiteY804" fmla="*/ 837621 h 1899350"/>
              <a:gd name="connsiteX805" fmla="*/ 1771189 w 3828416"/>
              <a:gd name="connsiteY805" fmla="*/ 811958 h 1899350"/>
              <a:gd name="connsiteX806" fmla="*/ 650340 w 3828416"/>
              <a:gd name="connsiteY806" fmla="*/ 809106 h 1899350"/>
              <a:gd name="connsiteX807" fmla="*/ 655684 w 3828416"/>
              <a:gd name="connsiteY807" fmla="*/ 813650 h 1899350"/>
              <a:gd name="connsiteX808" fmla="*/ 641979 w 3828416"/>
              <a:gd name="connsiteY808" fmla="*/ 811585 h 1899350"/>
              <a:gd name="connsiteX809" fmla="*/ 650340 w 3828416"/>
              <a:gd name="connsiteY809" fmla="*/ 809106 h 1899350"/>
              <a:gd name="connsiteX810" fmla="*/ 1150030 w 3828416"/>
              <a:gd name="connsiteY810" fmla="*/ 806205 h 1899350"/>
              <a:gd name="connsiteX811" fmla="*/ 1150348 w 3828416"/>
              <a:gd name="connsiteY811" fmla="*/ 814080 h 1899350"/>
              <a:gd name="connsiteX812" fmla="*/ 1136754 w 3828416"/>
              <a:gd name="connsiteY812" fmla="*/ 816322 h 1899350"/>
              <a:gd name="connsiteX813" fmla="*/ 1126238 w 3828416"/>
              <a:gd name="connsiteY813" fmla="*/ 815102 h 1899350"/>
              <a:gd name="connsiteX814" fmla="*/ 1150030 w 3828416"/>
              <a:gd name="connsiteY814" fmla="*/ 806205 h 1899350"/>
              <a:gd name="connsiteX815" fmla="*/ 3303224 w 3828416"/>
              <a:gd name="connsiteY815" fmla="*/ 803413 h 1899350"/>
              <a:gd name="connsiteX816" fmla="*/ 3303085 w 3828416"/>
              <a:gd name="connsiteY816" fmla="*/ 803735 h 1899350"/>
              <a:gd name="connsiteX817" fmla="*/ 3302874 w 3828416"/>
              <a:gd name="connsiteY817" fmla="*/ 803542 h 1899350"/>
              <a:gd name="connsiteX818" fmla="*/ 676134 w 3828416"/>
              <a:gd name="connsiteY818" fmla="*/ 799112 h 1899350"/>
              <a:gd name="connsiteX819" fmla="*/ 676458 w 3828416"/>
              <a:gd name="connsiteY819" fmla="*/ 799251 h 1899350"/>
              <a:gd name="connsiteX820" fmla="*/ 676101 w 3828416"/>
              <a:gd name="connsiteY820" fmla="*/ 799125 h 1899350"/>
              <a:gd name="connsiteX821" fmla="*/ 3297572 w 3828416"/>
              <a:gd name="connsiteY821" fmla="*/ 798689 h 1899350"/>
              <a:gd name="connsiteX822" fmla="*/ 3302874 w 3828416"/>
              <a:gd name="connsiteY822" fmla="*/ 803542 h 1899350"/>
              <a:gd name="connsiteX823" fmla="*/ 3194683 w 3828416"/>
              <a:gd name="connsiteY823" fmla="*/ 843530 h 1899350"/>
              <a:gd name="connsiteX824" fmla="*/ 3077839 w 3828416"/>
              <a:gd name="connsiteY824" fmla="*/ 869465 h 1899350"/>
              <a:gd name="connsiteX825" fmla="*/ 3188884 w 3828416"/>
              <a:gd name="connsiteY825" fmla="*/ 829995 h 1899350"/>
              <a:gd name="connsiteX826" fmla="*/ 3297572 w 3828416"/>
              <a:gd name="connsiteY826" fmla="*/ 798689 h 1899350"/>
              <a:gd name="connsiteX827" fmla="*/ 665578 w 3828416"/>
              <a:gd name="connsiteY827" fmla="*/ 796871 h 1899350"/>
              <a:gd name="connsiteX828" fmla="*/ 672667 w 3828416"/>
              <a:gd name="connsiteY828" fmla="*/ 797910 h 1899350"/>
              <a:gd name="connsiteX829" fmla="*/ 676101 w 3828416"/>
              <a:gd name="connsiteY829" fmla="*/ 799125 h 1899350"/>
              <a:gd name="connsiteX830" fmla="*/ 668208 w 3828416"/>
              <a:gd name="connsiteY830" fmla="*/ 802256 h 1899350"/>
              <a:gd name="connsiteX831" fmla="*/ 665908 w 3828416"/>
              <a:gd name="connsiteY831" fmla="*/ 810397 h 1899350"/>
              <a:gd name="connsiteX832" fmla="*/ 663222 w 3828416"/>
              <a:gd name="connsiteY832" fmla="*/ 807714 h 1899350"/>
              <a:gd name="connsiteX833" fmla="*/ 658177 w 3828416"/>
              <a:gd name="connsiteY833" fmla="*/ 810516 h 1899350"/>
              <a:gd name="connsiteX834" fmla="*/ 657850 w 3828416"/>
              <a:gd name="connsiteY834" fmla="*/ 805022 h 1899350"/>
              <a:gd name="connsiteX835" fmla="*/ 665578 w 3828416"/>
              <a:gd name="connsiteY835" fmla="*/ 796871 h 1899350"/>
              <a:gd name="connsiteX836" fmla="*/ 108863 w 3828416"/>
              <a:gd name="connsiteY836" fmla="*/ 793956 h 1899350"/>
              <a:gd name="connsiteX837" fmla="*/ 109191 w 3828416"/>
              <a:gd name="connsiteY837" fmla="*/ 802126 h 1899350"/>
              <a:gd name="connsiteX838" fmla="*/ 93594 w 3828416"/>
              <a:gd name="connsiteY838" fmla="*/ 810721 h 1899350"/>
              <a:gd name="connsiteX839" fmla="*/ 108863 w 3828416"/>
              <a:gd name="connsiteY839" fmla="*/ 793956 h 1899350"/>
              <a:gd name="connsiteX840" fmla="*/ 1382562 w 3828416"/>
              <a:gd name="connsiteY840" fmla="*/ 775348 h 1899350"/>
              <a:gd name="connsiteX841" fmla="*/ 1385388 w 3828416"/>
              <a:gd name="connsiteY841" fmla="*/ 780388 h 1899350"/>
              <a:gd name="connsiteX842" fmla="*/ 1385249 w 3828416"/>
              <a:gd name="connsiteY842" fmla="*/ 780710 h 1899350"/>
              <a:gd name="connsiteX843" fmla="*/ 1222559 w 3828416"/>
              <a:gd name="connsiteY843" fmla="*/ 865294 h 1899350"/>
              <a:gd name="connsiteX844" fmla="*/ 1253890 w 3828416"/>
              <a:gd name="connsiteY844" fmla="*/ 845105 h 1899350"/>
              <a:gd name="connsiteX845" fmla="*/ 1382562 w 3828416"/>
              <a:gd name="connsiteY845" fmla="*/ 775348 h 1899350"/>
              <a:gd name="connsiteX846" fmla="*/ 1834539 w 3828416"/>
              <a:gd name="connsiteY846" fmla="*/ 769432 h 1899350"/>
              <a:gd name="connsiteX847" fmla="*/ 1844595 w 3828416"/>
              <a:gd name="connsiteY847" fmla="*/ 771608 h 1899350"/>
              <a:gd name="connsiteX848" fmla="*/ 1796873 w 3828416"/>
              <a:gd name="connsiteY848" fmla="*/ 789724 h 1899350"/>
              <a:gd name="connsiteX849" fmla="*/ 1815621 w 3828416"/>
              <a:gd name="connsiteY849" fmla="*/ 786308 h 1899350"/>
              <a:gd name="connsiteX850" fmla="*/ 1834539 w 3828416"/>
              <a:gd name="connsiteY850" fmla="*/ 769432 h 1899350"/>
              <a:gd name="connsiteX851" fmla="*/ 250154 w 3828416"/>
              <a:gd name="connsiteY851" fmla="*/ 769011 h 1899350"/>
              <a:gd name="connsiteX852" fmla="*/ 242754 w 3828416"/>
              <a:gd name="connsiteY852" fmla="*/ 782657 h 1899350"/>
              <a:gd name="connsiteX853" fmla="*/ 250154 w 3828416"/>
              <a:gd name="connsiteY853" fmla="*/ 769011 h 1899350"/>
              <a:gd name="connsiteX854" fmla="*/ 1018945 w 3828416"/>
              <a:gd name="connsiteY854" fmla="*/ 768992 h 1899350"/>
              <a:gd name="connsiteX855" fmla="*/ 1022095 w 3828416"/>
              <a:gd name="connsiteY855" fmla="*/ 774171 h 1899350"/>
              <a:gd name="connsiteX856" fmla="*/ 1021957 w 3828416"/>
              <a:gd name="connsiteY856" fmla="*/ 774493 h 1899350"/>
              <a:gd name="connsiteX857" fmla="*/ 794684 w 3828416"/>
              <a:gd name="connsiteY857" fmla="*/ 861916 h 1899350"/>
              <a:gd name="connsiteX858" fmla="*/ 815791 w 3828416"/>
              <a:gd name="connsiteY858" fmla="*/ 853014 h 1899350"/>
              <a:gd name="connsiteX859" fmla="*/ 865872 w 3828416"/>
              <a:gd name="connsiteY859" fmla="*/ 829409 h 1899350"/>
              <a:gd name="connsiteX860" fmla="*/ 953125 w 3828416"/>
              <a:gd name="connsiteY860" fmla="*/ 798836 h 1899350"/>
              <a:gd name="connsiteX861" fmla="*/ 952798 w 3828416"/>
              <a:gd name="connsiteY861" fmla="*/ 790663 h 1899350"/>
              <a:gd name="connsiteX862" fmla="*/ 1018945 w 3828416"/>
              <a:gd name="connsiteY862" fmla="*/ 768992 h 1899350"/>
              <a:gd name="connsiteX863" fmla="*/ 1402897 w 3828416"/>
              <a:gd name="connsiteY863" fmla="*/ 760759 h 1899350"/>
              <a:gd name="connsiteX864" fmla="*/ 1416724 w 3828416"/>
              <a:gd name="connsiteY864" fmla="*/ 762878 h 1899350"/>
              <a:gd name="connsiteX865" fmla="*/ 1384734 w 3828416"/>
              <a:gd name="connsiteY865" fmla="*/ 769400 h 1899350"/>
              <a:gd name="connsiteX866" fmla="*/ 1402897 w 3828416"/>
              <a:gd name="connsiteY866" fmla="*/ 760759 h 1899350"/>
              <a:gd name="connsiteX867" fmla="*/ 2259747 w 3828416"/>
              <a:gd name="connsiteY867" fmla="*/ 748573 h 1899350"/>
              <a:gd name="connsiteX868" fmla="*/ 2265837 w 3828416"/>
              <a:gd name="connsiteY868" fmla="*/ 751100 h 1899350"/>
              <a:gd name="connsiteX869" fmla="*/ 2247416 w 3828416"/>
              <a:gd name="connsiteY869" fmla="*/ 762690 h 1899350"/>
              <a:gd name="connsiteX870" fmla="*/ 2259747 w 3828416"/>
              <a:gd name="connsiteY870" fmla="*/ 748573 h 1899350"/>
              <a:gd name="connsiteX871" fmla="*/ 827360 w 3828416"/>
              <a:gd name="connsiteY871" fmla="*/ 747462 h 1899350"/>
              <a:gd name="connsiteX872" fmla="*/ 827683 w 3828416"/>
              <a:gd name="connsiteY872" fmla="*/ 747601 h 1899350"/>
              <a:gd name="connsiteX873" fmla="*/ 809731 w 3828416"/>
              <a:gd name="connsiteY873" fmla="*/ 769716 h 1899350"/>
              <a:gd name="connsiteX874" fmla="*/ 798850 w 3828416"/>
              <a:gd name="connsiteY874" fmla="*/ 767334 h 1899350"/>
              <a:gd name="connsiteX875" fmla="*/ 827360 w 3828416"/>
              <a:gd name="connsiteY875" fmla="*/ 747462 h 1899350"/>
              <a:gd name="connsiteX876" fmla="*/ 127657 w 3828416"/>
              <a:gd name="connsiteY876" fmla="*/ 744911 h 1899350"/>
              <a:gd name="connsiteX877" fmla="*/ 120320 w 3828416"/>
              <a:gd name="connsiteY877" fmla="*/ 764746 h 1899350"/>
              <a:gd name="connsiteX878" fmla="*/ 108217 w 3828416"/>
              <a:gd name="connsiteY878" fmla="*/ 785645 h 1899350"/>
              <a:gd name="connsiteX879" fmla="*/ 105531 w 3828416"/>
              <a:gd name="connsiteY879" fmla="*/ 782962 h 1899350"/>
              <a:gd name="connsiteX880" fmla="*/ 102705 w 3828416"/>
              <a:gd name="connsiteY880" fmla="*/ 777922 h 1899350"/>
              <a:gd name="connsiteX881" fmla="*/ 117441 w 3828416"/>
              <a:gd name="connsiteY881" fmla="*/ 746772 h 1899350"/>
              <a:gd name="connsiteX882" fmla="*/ 127735 w 3828416"/>
              <a:gd name="connsiteY882" fmla="*/ 744700 h 1899350"/>
              <a:gd name="connsiteX883" fmla="*/ 128058 w 3828416"/>
              <a:gd name="connsiteY883" fmla="*/ 744839 h 1899350"/>
              <a:gd name="connsiteX884" fmla="*/ 127657 w 3828416"/>
              <a:gd name="connsiteY884" fmla="*/ 744911 h 1899350"/>
              <a:gd name="connsiteX885" fmla="*/ 3334856 w 3828416"/>
              <a:gd name="connsiteY885" fmla="*/ 740951 h 1899350"/>
              <a:gd name="connsiteX886" fmla="*/ 3370651 w 3828416"/>
              <a:gd name="connsiteY886" fmla="*/ 747491 h 1899350"/>
              <a:gd name="connsiteX887" fmla="*/ 3370512 w 3828416"/>
              <a:gd name="connsiteY887" fmla="*/ 747814 h 1899350"/>
              <a:gd name="connsiteX888" fmla="*/ 3152670 w 3828416"/>
              <a:gd name="connsiteY888" fmla="*/ 807931 h 1899350"/>
              <a:gd name="connsiteX889" fmla="*/ 2851167 w 3828416"/>
              <a:gd name="connsiteY889" fmla="*/ 858098 h 1899350"/>
              <a:gd name="connsiteX890" fmla="*/ 2896532 w 3828416"/>
              <a:gd name="connsiteY890" fmla="*/ 848147 h 1899350"/>
              <a:gd name="connsiteX891" fmla="*/ 3220845 w 3828416"/>
              <a:gd name="connsiteY891" fmla="*/ 767245 h 1899350"/>
              <a:gd name="connsiteX892" fmla="*/ 3334856 w 3828416"/>
              <a:gd name="connsiteY892" fmla="*/ 740951 h 1899350"/>
              <a:gd name="connsiteX893" fmla="*/ 993565 w 3828416"/>
              <a:gd name="connsiteY893" fmla="*/ 740491 h 1899350"/>
              <a:gd name="connsiteX894" fmla="*/ 996717 w 3828416"/>
              <a:gd name="connsiteY894" fmla="*/ 748347 h 1899350"/>
              <a:gd name="connsiteX895" fmla="*/ 997041 w 3828416"/>
              <a:gd name="connsiteY895" fmla="*/ 748486 h 1899350"/>
              <a:gd name="connsiteX896" fmla="*/ 673199 w 3828416"/>
              <a:gd name="connsiteY896" fmla="*/ 842593 h 1899350"/>
              <a:gd name="connsiteX897" fmla="*/ 630986 w 3828416"/>
              <a:gd name="connsiteY897" fmla="*/ 863078 h 1899350"/>
              <a:gd name="connsiteX898" fmla="*/ 546888 w 3828416"/>
              <a:gd name="connsiteY898" fmla="*/ 906863 h 1899350"/>
              <a:gd name="connsiteX899" fmla="*/ 496476 w 3828416"/>
              <a:gd name="connsiteY899" fmla="*/ 919617 h 1899350"/>
              <a:gd name="connsiteX900" fmla="*/ 993565 w 3828416"/>
              <a:gd name="connsiteY900" fmla="*/ 740491 h 1899350"/>
              <a:gd name="connsiteX901" fmla="*/ 1294184 w 3828416"/>
              <a:gd name="connsiteY901" fmla="*/ 739620 h 1899350"/>
              <a:gd name="connsiteX902" fmla="*/ 1297452 w 3828416"/>
              <a:gd name="connsiteY902" fmla="*/ 743743 h 1899350"/>
              <a:gd name="connsiteX903" fmla="*/ 1292410 w 3828416"/>
              <a:gd name="connsiteY903" fmla="*/ 749224 h 1899350"/>
              <a:gd name="connsiteX904" fmla="*/ 1276345 w 3828416"/>
              <a:gd name="connsiteY904" fmla="*/ 749969 h 1899350"/>
              <a:gd name="connsiteX905" fmla="*/ 1294184 w 3828416"/>
              <a:gd name="connsiteY905" fmla="*/ 739620 h 1899350"/>
              <a:gd name="connsiteX906" fmla="*/ 1393698 w 3828416"/>
              <a:gd name="connsiteY906" fmla="*/ 734242 h 1899350"/>
              <a:gd name="connsiteX907" fmla="*/ 1296688 w 3828416"/>
              <a:gd name="connsiteY907" fmla="*/ 789307 h 1899350"/>
              <a:gd name="connsiteX908" fmla="*/ 1222813 w 3828416"/>
              <a:gd name="connsiteY908" fmla="*/ 816452 h 1899350"/>
              <a:gd name="connsiteX909" fmla="*/ 1393698 w 3828416"/>
              <a:gd name="connsiteY909" fmla="*/ 734242 h 1899350"/>
              <a:gd name="connsiteX910" fmla="*/ 1096609 w 3828416"/>
              <a:gd name="connsiteY910" fmla="*/ 730860 h 1899350"/>
              <a:gd name="connsiteX911" fmla="*/ 1119577 w 3828416"/>
              <a:gd name="connsiteY911" fmla="*/ 732312 h 1899350"/>
              <a:gd name="connsiteX912" fmla="*/ 1023804 w 3828416"/>
              <a:gd name="connsiteY912" fmla="*/ 755016 h 1899350"/>
              <a:gd name="connsiteX913" fmla="*/ 1096609 w 3828416"/>
              <a:gd name="connsiteY913" fmla="*/ 730860 h 1899350"/>
              <a:gd name="connsiteX914" fmla="*/ 1490264 w 3828416"/>
              <a:gd name="connsiteY914" fmla="*/ 722204 h 1899350"/>
              <a:gd name="connsiteX915" fmla="*/ 1468830 w 3828416"/>
              <a:gd name="connsiteY915" fmla="*/ 725613 h 1899350"/>
              <a:gd name="connsiteX916" fmla="*/ 1416391 w 3828416"/>
              <a:gd name="connsiteY916" fmla="*/ 754703 h 1899350"/>
              <a:gd name="connsiteX917" fmla="*/ 1490264 w 3828416"/>
              <a:gd name="connsiteY917" fmla="*/ 722204 h 1899350"/>
              <a:gd name="connsiteX918" fmla="*/ 1422004 w 3828416"/>
              <a:gd name="connsiteY918" fmla="*/ 716291 h 1899350"/>
              <a:gd name="connsiteX919" fmla="*/ 1432482 w 3828416"/>
              <a:gd name="connsiteY919" fmla="*/ 716543 h 1899350"/>
              <a:gd name="connsiteX920" fmla="*/ 1417506 w 3828416"/>
              <a:gd name="connsiteY920" fmla="*/ 723966 h 1899350"/>
              <a:gd name="connsiteX921" fmla="*/ 1404389 w 3828416"/>
              <a:gd name="connsiteY921" fmla="*/ 728128 h 1899350"/>
              <a:gd name="connsiteX922" fmla="*/ 1407073 w 3828416"/>
              <a:gd name="connsiteY922" fmla="*/ 725458 h 1899350"/>
              <a:gd name="connsiteX923" fmla="*/ 1404247 w 3828416"/>
              <a:gd name="connsiteY923" fmla="*/ 723097 h 1899350"/>
              <a:gd name="connsiteX924" fmla="*/ 1422004 w 3828416"/>
              <a:gd name="connsiteY924" fmla="*/ 716291 h 1899350"/>
              <a:gd name="connsiteX925" fmla="*/ 1433365 w 3828416"/>
              <a:gd name="connsiteY925" fmla="*/ 716105 h 1899350"/>
              <a:gd name="connsiteX926" fmla="*/ 1433550 w 3828416"/>
              <a:gd name="connsiteY926" fmla="*/ 716568 h 1899350"/>
              <a:gd name="connsiteX927" fmla="*/ 1432482 w 3828416"/>
              <a:gd name="connsiteY927" fmla="*/ 716543 h 1899350"/>
              <a:gd name="connsiteX928" fmla="*/ 861886 w 3828416"/>
              <a:gd name="connsiteY928" fmla="*/ 712918 h 1899350"/>
              <a:gd name="connsiteX929" fmla="*/ 871603 w 3828416"/>
              <a:gd name="connsiteY929" fmla="*/ 713318 h 1899350"/>
              <a:gd name="connsiteX930" fmla="*/ 827359 w 3828416"/>
              <a:gd name="connsiteY930" fmla="*/ 744785 h 1899350"/>
              <a:gd name="connsiteX931" fmla="*/ 858691 w 3828416"/>
              <a:gd name="connsiteY931" fmla="*/ 721919 h 1899350"/>
              <a:gd name="connsiteX932" fmla="*/ 853180 w 3828416"/>
              <a:gd name="connsiteY932" fmla="*/ 719550 h 1899350"/>
              <a:gd name="connsiteX933" fmla="*/ 861886 w 3828416"/>
              <a:gd name="connsiteY933" fmla="*/ 712918 h 1899350"/>
              <a:gd name="connsiteX934" fmla="*/ 1917020 w 3828416"/>
              <a:gd name="connsiteY934" fmla="*/ 712099 h 1899350"/>
              <a:gd name="connsiteX935" fmla="*/ 1916558 w 3828416"/>
              <a:gd name="connsiteY935" fmla="*/ 712282 h 1899350"/>
              <a:gd name="connsiteX936" fmla="*/ 1900958 w 3828416"/>
              <a:gd name="connsiteY936" fmla="*/ 718198 h 1899350"/>
              <a:gd name="connsiteX937" fmla="*/ 1904111 w 3828416"/>
              <a:gd name="connsiteY937" fmla="*/ 726054 h 1899350"/>
              <a:gd name="connsiteX938" fmla="*/ 1838433 w 3828416"/>
              <a:gd name="connsiteY938" fmla="*/ 760929 h 1899350"/>
              <a:gd name="connsiteX939" fmla="*/ 1917020 w 3828416"/>
              <a:gd name="connsiteY939" fmla="*/ 712099 h 1899350"/>
              <a:gd name="connsiteX940" fmla="*/ 129291 w 3828416"/>
              <a:gd name="connsiteY940" fmla="*/ 709802 h 1899350"/>
              <a:gd name="connsiteX941" fmla="*/ 125045 w 3828416"/>
              <a:gd name="connsiteY941" fmla="*/ 736659 h 1899350"/>
              <a:gd name="connsiteX942" fmla="*/ 129291 w 3828416"/>
              <a:gd name="connsiteY942" fmla="*/ 709802 h 1899350"/>
              <a:gd name="connsiteX943" fmla="*/ 796137 w 3828416"/>
              <a:gd name="connsiteY943" fmla="*/ 705742 h 1899350"/>
              <a:gd name="connsiteX944" fmla="*/ 731582 w 3828416"/>
              <a:gd name="connsiteY944" fmla="*/ 764810 h 1899350"/>
              <a:gd name="connsiteX945" fmla="*/ 675990 w 3828416"/>
              <a:gd name="connsiteY945" fmla="*/ 786048 h 1899350"/>
              <a:gd name="connsiteX946" fmla="*/ 722918 w 3828416"/>
              <a:gd name="connsiteY946" fmla="*/ 751910 h 1899350"/>
              <a:gd name="connsiteX947" fmla="*/ 735830 w 3828416"/>
              <a:gd name="connsiteY947" fmla="*/ 743310 h 1899350"/>
              <a:gd name="connsiteX948" fmla="*/ 719767 w 3828416"/>
              <a:gd name="connsiteY948" fmla="*/ 746732 h 1899350"/>
              <a:gd name="connsiteX949" fmla="*/ 732679 w 3828416"/>
              <a:gd name="connsiteY949" fmla="*/ 738131 h 1899350"/>
              <a:gd name="connsiteX950" fmla="*/ 746385 w 3828416"/>
              <a:gd name="connsiteY950" fmla="*/ 742874 h 1899350"/>
              <a:gd name="connsiteX951" fmla="*/ 795674 w 3828416"/>
              <a:gd name="connsiteY951" fmla="*/ 705925 h 1899350"/>
              <a:gd name="connsiteX952" fmla="*/ 736602 w 3828416"/>
              <a:gd name="connsiteY952" fmla="*/ 703102 h 1899350"/>
              <a:gd name="connsiteX953" fmla="*/ 721008 w 3828416"/>
              <a:gd name="connsiteY953" fmla="*/ 717051 h 1899350"/>
              <a:gd name="connsiteX954" fmla="*/ 736602 w 3828416"/>
              <a:gd name="connsiteY954" fmla="*/ 703102 h 1899350"/>
              <a:gd name="connsiteX955" fmla="*/ 1502073 w 3828416"/>
              <a:gd name="connsiteY955" fmla="*/ 702661 h 1899350"/>
              <a:gd name="connsiteX956" fmla="*/ 1508218 w 3828416"/>
              <a:gd name="connsiteY956" fmla="*/ 702768 h 1899350"/>
              <a:gd name="connsiteX957" fmla="*/ 1514055 w 3828416"/>
              <a:gd name="connsiteY957" fmla="*/ 710630 h 1899350"/>
              <a:gd name="connsiteX958" fmla="*/ 1495307 w 3828416"/>
              <a:gd name="connsiteY958" fmla="*/ 714045 h 1899350"/>
              <a:gd name="connsiteX959" fmla="*/ 1502073 w 3828416"/>
              <a:gd name="connsiteY959" fmla="*/ 702661 h 1899350"/>
              <a:gd name="connsiteX960" fmla="*/ 2331912 w 3828416"/>
              <a:gd name="connsiteY960" fmla="*/ 698208 h 1899350"/>
              <a:gd name="connsiteX961" fmla="*/ 2341412 w 3828416"/>
              <a:gd name="connsiteY961" fmla="*/ 699447 h 1899350"/>
              <a:gd name="connsiteX962" fmla="*/ 2320632 w 3828416"/>
              <a:gd name="connsiteY962" fmla="*/ 713845 h 1899350"/>
              <a:gd name="connsiteX963" fmla="*/ 2299058 w 3828416"/>
              <a:gd name="connsiteY963" fmla="*/ 712222 h 1899350"/>
              <a:gd name="connsiteX964" fmla="*/ 2298872 w 3828416"/>
              <a:gd name="connsiteY964" fmla="*/ 711758 h 1899350"/>
              <a:gd name="connsiteX965" fmla="*/ 2331912 w 3828416"/>
              <a:gd name="connsiteY965" fmla="*/ 698208 h 1899350"/>
              <a:gd name="connsiteX966" fmla="*/ 1765843 w 3828416"/>
              <a:gd name="connsiteY966" fmla="*/ 694166 h 1899350"/>
              <a:gd name="connsiteX967" fmla="*/ 1774141 w 3828416"/>
              <a:gd name="connsiteY967" fmla="*/ 694290 h 1899350"/>
              <a:gd name="connsiteX968" fmla="*/ 1761231 w 3828416"/>
              <a:gd name="connsiteY968" fmla="*/ 708245 h 1899350"/>
              <a:gd name="connsiteX969" fmla="*/ 1732724 w 3828416"/>
              <a:gd name="connsiteY969" fmla="*/ 730795 h 1899350"/>
              <a:gd name="connsiteX970" fmla="*/ 1642348 w 3828416"/>
              <a:gd name="connsiteY970" fmla="*/ 815099 h 1899350"/>
              <a:gd name="connsiteX971" fmla="*/ 1582180 w 3828416"/>
              <a:gd name="connsiteY971" fmla="*/ 849665 h 1899350"/>
              <a:gd name="connsiteX972" fmla="*/ 1633824 w 3828416"/>
              <a:gd name="connsiteY972" fmla="*/ 804551 h 1899350"/>
              <a:gd name="connsiteX973" fmla="*/ 1613044 w 3828416"/>
              <a:gd name="connsiteY973" fmla="*/ 818949 h 1899350"/>
              <a:gd name="connsiteX974" fmla="*/ 1584070 w 3828416"/>
              <a:gd name="connsiteY974" fmla="*/ 833650 h 1899350"/>
              <a:gd name="connsiteX975" fmla="*/ 1583746 w 3828416"/>
              <a:gd name="connsiteY975" fmla="*/ 833510 h 1899350"/>
              <a:gd name="connsiteX976" fmla="*/ 1564996 w 3828416"/>
              <a:gd name="connsiteY976" fmla="*/ 834247 h 1899350"/>
              <a:gd name="connsiteX977" fmla="*/ 1606416 w 3828416"/>
              <a:gd name="connsiteY977" fmla="*/ 803097 h 1899350"/>
              <a:gd name="connsiteX978" fmla="*/ 1633032 w 3828416"/>
              <a:gd name="connsiteY978" fmla="*/ 793886 h 1899350"/>
              <a:gd name="connsiteX979" fmla="*/ 1643257 w 3828416"/>
              <a:gd name="connsiteY979" fmla="*/ 779922 h 1899350"/>
              <a:gd name="connsiteX980" fmla="*/ 1674917 w 3828416"/>
              <a:gd name="connsiteY980" fmla="*/ 765228 h 1899350"/>
              <a:gd name="connsiteX981" fmla="*/ 1674588 w 3828416"/>
              <a:gd name="connsiteY981" fmla="*/ 757056 h 1899350"/>
              <a:gd name="connsiteX982" fmla="*/ 1693337 w 3828416"/>
              <a:gd name="connsiteY982" fmla="*/ 753640 h 1899350"/>
              <a:gd name="connsiteX983" fmla="*/ 1703422 w 3828416"/>
              <a:gd name="connsiteY983" fmla="*/ 737324 h 1899350"/>
              <a:gd name="connsiteX984" fmla="*/ 1763589 w 3828416"/>
              <a:gd name="connsiteY984" fmla="*/ 700080 h 1899350"/>
              <a:gd name="connsiteX985" fmla="*/ 1755393 w 3828416"/>
              <a:gd name="connsiteY985" fmla="*/ 697706 h 1899350"/>
              <a:gd name="connsiteX986" fmla="*/ 1765843 w 3828416"/>
              <a:gd name="connsiteY986" fmla="*/ 694166 h 1899350"/>
              <a:gd name="connsiteX987" fmla="*/ 1472614 w 3828416"/>
              <a:gd name="connsiteY987" fmla="*/ 690906 h 1899350"/>
              <a:gd name="connsiteX988" fmla="*/ 1451507 w 3828416"/>
              <a:gd name="connsiteY988" fmla="*/ 699809 h 1899350"/>
              <a:gd name="connsiteX989" fmla="*/ 1472614 w 3828416"/>
              <a:gd name="connsiteY989" fmla="*/ 690906 h 1899350"/>
              <a:gd name="connsiteX990" fmla="*/ 899782 w 3828416"/>
              <a:gd name="connsiteY990" fmla="*/ 685274 h 1899350"/>
              <a:gd name="connsiteX991" fmla="*/ 900107 w 3828416"/>
              <a:gd name="connsiteY991" fmla="*/ 685413 h 1899350"/>
              <a:gd name="connsiteX992" fmla="*/ 873957 w 3828416"/>
              <a:gd name="connsiteY992" fmla="*/ 702475 h 1899350"/>
              <a:gd name="connsiteX993" fmla="*/ 889227 w 3828416"/>
              <a:gd name="connsiteY993" fmla="*/ 685710 h 1899350"/>
              <a:gd name="connsiteX994" fmla="*/ 899782 w 3828416"/>
              <a:gd name="connsiteY994" fmla="*/ 685274 h 1899350"/>
              <a:gd name="connsiteX995" fmla="*/ 1551158 w 3828416"/>
              <a:gd name="connsiteY995" fmla="*/ 677158 h 1899350"/>
              <a:gd name="connsiteX996" fmla="*/ 1555616 w 3828416"/>
              <a:gd name="connsiteY996" fmla="*/ 681835 h 1899350"/>
              <a:gd name="connsiteX997" fmla="*/ 1534182 w 3828416"/>
              <a:gd name="connsiteY997" fmla="*/ 685244 h 1899350"/>
              <a:gd name="connsiteX998" fmla="*/ 1551158 w 3828416"/>
              <a:gd name="connsiteY998" fmla="*/ 677158 h 1899350"/>
              <a:gd name="connsiteX999" fmla="*/ 800057 w 3828416"/>
              <a:gd name="connsiteY999" fmla="*/ 676069 h 1899350"/>
              <a:gd name="connsiteX1000" fmla="*/ 799918 w 3828416"/>
              <a:gd name="connsiteY1000" fmla="*/ 676392 h 1899350"/>
              <a:gd name="connsiteX1001" fmla="*/ 799681 w 3828416"/>
              <a:gd name="connsiteY1001" fmla="*/ 676154 h 1899350"/>
              <a:gd name="connsiteX1002" fmla="*/ 146588 w 3828416"/>
              <a:gd name="connsiteY1002" fmla="*/ 671343 h 1899350"/>
              <a:gd name="connsiteX1003" fmla="*/ 126605 w 3828416"/>
              <a:gd name="connsiteY1003" fmla="*/ 707117 h 1899350"/>
              <a:gd name="connsiteX1004" fmla="*/ 141406 w 3828416"/>
              <a:gd name="connsiteY1004" fmla="*/ 679824 h 1899350"/>
              <a:gd name="connsiteX1005" fmla="*/ 146450 w 3828416"/>
              <a:gd name="connsiteY1005" fmla="*/ 671665 h 1899350"/>
              <a:gd name="connsiteX1006" fmla="*/ 796905 w 3828416"/>
              <a:gd name="connsiteY1006" fmla="*/ 668213 h 1899350"/>
              <a:gd name="connsiteX1007" fmla="*/ 797232 w 3828416"/>
              <a:gd name="connsiteY1007" fmla="*/ 673708 h 1899350"/>
              <a:gd name="connsiteX1008" fmla="*/ 799681 w 3828416"/>
              <a:gd name="connsiteY1008" fmla="*/ 676154 h 1899350"/>
              <a:gd name="connsiteX1009" fmla="*/ 789421 w 3828416"/>
              <a:gd name="connsiteY1009" fmla="*/ 678478 h 1899350"/>
              <a:gd name="connsiteX1010" fmla="*/ 789831 w 3828416"/>
              <a:gd name="connsiteY1010" fmla="*/ 687354 h 1899350"/>
              <a:gd name="connsiteX1011" fmla="*/ 742903 w 3828416"/>
              <a:gd name="connsiteY1011" fmla="*/ 721492 h 1899350"/>
              <a:gd name="connsiteX1012" fmla="*/ 796905 w 3828416"/>
              <a:gd name="connsiteY1012" fmla="*/ 668213 h 1899350"/>
              <a:gd name="connsiteX1013" fmla="*/ 1377741 w 3828416"/>
              <a:gd name="connsiteY1013" fmla="*/ 667725 h 1899350"/>
              <a:gd name="connsiteX1014" fmla="*/ 1377602 w 3828416"/>
              <a:gd name="connsiteY1014" fmla="*/ 668048 h 1899350"/>
              <a:gd name="connsiteX1015" fmla="*/ 1377590 w 3828416"/>
              <a:gd name="connsiteY1015" fmla="*/ 667732 h 1899350"/>
              <a:gd name="connsiteX1016" fmla="*/ 1510036 w 3828416"/>
              <a:gd name="connsiteY1016" fmla="*/ 662435 h 1899350"/>
              <a:gd name="connsiteX1017" fmla="*/ 1507703 w 3828416"/>
              <a:gd name="connsiteY1017" fmla="*/ 666214 h 1899350"/>
              <a:gd name="connsiteX1018" fmla="*/ 1509778 w 3828416"/>
              <a:gd name="connsiteY1018" fmla="*/ 673224 h 1899350"/>
              <a:gd name="connsiteX1019" fmla="*/ 1467238 w 3828416"/>
              <a:gd name="connsiteY1019" fmla="*/ 685537 h 1899350"/>
              <a:gd name="connsiteX1020" fmla="*/ 1497254 w 3828416"/>
              <a:gd name="connsiteY1020" fmla="*/ 669085 h 1899350"/>
              <a:gd name="connsiteX1021" fmla="*/ 1510547 w 3828416"/>
              <a:gd name="connsiteY1021" fmla="*/ 661607 h 1899350"/>
              <a:gd name="connsiteX1022" fmla="*/ 1510236 w 3828416"/>
              <a:gd name="connsiteY1022" fmla="*/ 662331 h 1899350"/>
              <a:gd name="connsiteX1023" fmla="*/ 1510036 w 3828416"/>
              <a:gd name="connsiteY1023" fmla="*/ 662435 h 1899350"/>
              <a:gd name="connsiteX1024" fmla="*/ 1377275 w 3828416"/>
              <a:gd name="connsiteY1024" fmla="*/ 659875 h 1899350"/>
              <a:gd name="connsiteX1025" fmla="*/ 1377590 w 3828416"/>
              <a:gd name="connsiteY1025" fmla="*/ 667732 h 1899350"/>
              <a:gd name="connsiteX1026" fmla="*/ 1361677 w 3828416"/>
              <a:gd name="connsiteY1026" fmla="*/ 668470 h 1899350"/>
              <a:gd name="connsiteX1027" fmla="*/ 1377275 w 3828416"/>
              <a:gd name="connsiteY1027" fmla="*/ 659875 h 1899350"/>
              <a:gd name="connsiteX1028" fmla="*/ 1511485 w 3828416"/>
              <a:gd name="connsiteY1028" fmla="*/ 659426 h 1899350"/>
              <a:gd name="connsiteX1029" fmla="*/ 1511808 w 3828416"/>
              <a:gd name="connsiteY1029" fmla="*/ 659565 h 1899350"/>
              <a:gd name="connsiteX1030" fmla="*/ 1510547 w 3828416"/>
              <a:gd name="connsiteY1030" fmla="*/ 661607 h 1899350"/>
              <a:gd name="connsiteX1031" fmla="*/ 1036637 w 3828416"/>
              <a:gd name="connsiteY1031" fmla="*/ 655793 h 1899350"/>
              <a:gd name="connsiteX1032" fmla="*/ 1046441 w 3828416"/>
              <a:gd name="connsiteY1032" fmla="*/ 657664 h 1899350"/>
              <a:gd name="connsiteX1033" fmla="*/ 1035890 w 3828416"/>
              <a:gd name="connsiteY1033" fmla="*/ 666132 h 1899350"/>
              <a:gd name="connsiteX1034" fmla="*/ 1030378 w 3828416"/>
              <a:gd name="connsiteY1034" fmla="*/ 663763 h 1899350"/>
              <a:gd name="connsiteX1035" fmla="*/ 1036637 w 3828416"/>
              <a:gd name="connsiteY1035" fmla="*/ 655793 h 1899350"/>
              <a:gd name="connsiteX1036" fmla="*/ 1579673 w 3828416"/>
              <a:gd name="connsiteY1036" fmla="*/ 654455 h 1899350"/>
              <a:gd name="connsiteX1037" fmla="*/ 1589310 w 3828416"/>
              <a:gd name="connsiteY1037" fmla="*/ 656157 h 1899350"/>
              <a:gd name="connsiteX1038" fmla="*/ 1570561 w 3828416"/>
              <a:gd name="connsiteY1038" fmla="*/ 659574 h 1899350"/>
              <a:gd name="connsiteX1039" fmla="*/ 1579673 w 3828416"/>
              <a:gd name="connsiteY1039" fmla="*/ 654455 h 1899350"/>
              <a:gd name="connsiteX1040" fmla="*/ 1261482 w 3828416"/>
              <a:gd name="connsiteY1040" fmla="*/ 654093 h 1899350"/>
              <a:gd name="connsiteX1041" fmla="*/ 1266994 w 3828416"/>
              <a:gd name="connsiteY1041" fmla="*/ 659138 h 1899350"/>
              <a:gd name="connsiteX1042" fmla="*/ 1143039 w 3828416"/>
              <a:gd name="connsiteY1042" fmla="*/ 715243 h 1899350"/>
              <a:gd name="connsiteX1043" fmla="*/ 1143368 w 3828416"/>
              <a:gd name="connsiteY1043" fmla="*/ 723415 h 1899350"/>
              <a:gd name="connsiteX1044" fmla="*/ 1124617 w 3828416"/>
              <a:gd name="connsiteY1044" fmla="*/ 721475 h 1899350"/>
              <a:gd name="connsiteX1045" fmla="*/ 1261482 w 3828416"/>
              <a:gd name="connsiteY1045" fmla="*/ 654093 h 1899350"/>
              <a:gd name="connsiteX1046" fmla="*/ 1527547 w 3828416"/>
              <a:gd name="connsiteY1046" fmla="*/ 653325 h 1899350"/>
              <a:gd name="connsiteX1047" fmla="*/ 1509127 w 3828416"/>
              <a:gd name="connsiteY1047" fmla="*/ 664913 h 1899350"/>
              <a:gd name="connsiteX1048" fmla="*/ 1510236 w 3828416"/>
              <a:gd name="connsiteY1048" fmla="*/ 662331 h 1899350"/>
              <a:gd name="connsiteX1049" fmla="*/ 290559 w 3828416"/>
              <a:gd name="connsiteY1049" fmla="*/ 649082 h 1899350"/>
              <a:gd name="connsiteX1050" fmla="*/ 260844 w 3828416"/>
              <a:gd name="connsiteY1050" fmla="*/ 760220 h 1899350"/>
              <a:gd name="connsiteX1051" fmla="*/ 247465 w 3828416"/>
              <a:gd name="connsiteY1051" fmla="*/ 760971 h 1899350"/>
              <a:gd name="connsiteX1052" fmla="*/ 265859 w 3828416"/>
              <a:gd name="connsiteY1052" fmla="*/ 695832 h 1899350"/>
              <a:gd name="connsiteX1053" fmla="*/ 283814 w 3828416"/>
              <a:gd name="connsiteY1053" fmla="*/ 679073 h 1899350"/>
              <a:gd name="connsiteX1054" fmla="*/ 290420 w 3828416"/>
              <a:gd name="connsiteY1054" fmla="*/ 649405 h 1899350"/>
              <a:gd name="connsiteX1055" fmla="*/ 752775 w 3828416"/>
              <a:gd name="connsiteY1055" fmla="*/ 648864 h 1899350"/>
              <a:gd name="connsiteX1056" fmla="*/ 758147 w 3828416"/>
              <a:gd name="connsiteY1056" fmla="*/ 651173 h 1899350"/>
              <a:gd name="connsiteX1057" fmla="*/ 688551 w 3828416"/>
              <a:gd name="connsiteY1057" fmla="*/ 721079 h 1899350"/>
              <a:gd name="connsiteX1058" fmla="*/ 752965 w 3828416"/>
              <a:gd name="connsiteY1058" fmla="*/ 648649 h 1899350"/>
              <a:gd name="connsiteX1059" fmla="*/ 752775 w 3828416"/>
              <a:gd name="connsiteY1059" fmla="*/ 648864 h 1899350"/>
              <a:gd name="connsiteX1060" fmla="*/ 752637 w 3828416"/>
              <a:gd name="connsiteY1060" fmla="*/ 648804 h 1899350"/>
              <a:gd name="connsiteX1061" fmla="*/ 150044 w 3828416"/>
              <a:gd name="connsiteY1061" fmla="*/ 636497 h 1899350"/>
              <a:gd name="connsiteX1062" fmla="*/ 146124 w 3828416"/>
              <a:gd name="connsiteY1062" fmla="*/ 668849 h 1899350"/>
              <a:gd name="connsiteX1063" fmla="*/ 150044 w 3828416"/>
              <a:gd name="connsiteY1063" fmla="*/ 636497 h 1899350"/>
              <a:gd name="connsiteX1064" fmla="*/ 1554210 w 3828416"/>
              <a:gd name="connsiteY1064" fmla="*/ 633353 h 1899350"/>
              <a:gd name="connsiteX1065" fmla="*/ 1559070 w 3828416"/>
              <a:gd name="connsiteY1065" fmla="*/ 638955 h 1899350"/>
              <a:gd name="connsiteX1066" fmla="*/ 1532449 w 3828416"/>
              <a:gd name="connsiteY1066" fmla="*/ 640135 h 1899350"/>
              <a:gd name="connsiteX1067" fmla="*/ 1554210 w 3828416"/>
              <a:gd name="connsiteY1067" fmla="*/ 633353 h 1899350"/>
              <a:gd name="connsiteX1068" fmla="*/ 834321 w 3828416"/>
              <a:gd name="connsiteY1068" fmla="*/ 629078 h 1899350"/>
              <a:gd name="connsiteX1069" fmla="*/ 838327 w 3828416"/>
              <a:gd name="connsiteY1069" fmla="*/ 634385 h 1899350"/>
              <a:gd name="connsiteX1070" fmla="*/ 799596 w 3828416"/>
              <a:gd name="connsiteY1070" fmla="*/ 670898 h 1899350"/>
              <a:gd name="connsiteX1071" fmla="*/ 824623 w 3828416"/>
              <a:gd name="connsiteY1071" fmla="*/ 629641 h 1899350"/>
              <a:gd name="connsiteX1072" fmla="*/ 834321 w 3828416"/>
              <a:gd name="connsiteY1072" fmla="*/ 629078 h 1899350"/>
              <a:gd name="connsiteX1073" fmla="*/ 286798 w 3828416"/>
              <a:gd name="connsiteY1073" fmla="*/ 625666 h 1899350"/>
              <a:gd name="connsiteX1074" fmla="*/ 297818 w 3828416"/>
              <a:gd name="connsiteY1074" fmla="*/ 630403 h 1899350"/>
              <a:gd name="connsiteX1075" fmla="*/ 295789 w 3828416"/>
              <a:gd name="connsiteY1075" fmla="*/ 646741 h 1899350"/>
              <a:gd name="connsiteX1076" fmla="*/ 284440 w 3828416"/>
              <a:gd name="connsiteY1076" fmla="*/ 633832 h 1899350"/>
              <a:gd name="connsiteX1077" fmla="*/ 286798 w 3828416"/>
              <a:gd name="connsiteY1077" fmla="*/ 625666 h 1899350"/>
              <a:gd name="connsiteX1078" fmla="*/ 1573760 w 3828416"/>
              <a:gd name="connsiteY1078" fmla="*/ 620410 h 1899350"/>
              <a:gd name="connsiteX1079" fmla="*/ 1585358 w 3828416"/>
              <a:gd name="connsiteY1079" fmla="*/ 624248 h 1899350"/>
              <a:gd name="connsiteX1080" fmla="*/ 1566610 w 3828416"/>
              <a:gd name="connsiteY1080" fmla="*/ 627663 h 1899350"/>
              <a:gd name="connsiteX1081" fmla="*/ 1573760 w 3828416"/>
              <a:gd name="connsiteY1081" fmla="*/ 620410 h 1899350"/>
              <a:gd name="connsiteX1082" fmla="*/ 1867346 w 3828416"/>
              <a:gd name="connsiteY1082" fmla="*/ 620383 h 1899350"/>
              <a:gd name="connsiteX1083" fmla="*/ 1867209 w 3828416"/>
              <a:gd name="connsiteY1083" fmla="*/ 620705 h 1899350"/>
              <a:gd name="connsiteX1084" fmla="*/ 1789413 w 3828416"/>
              <a:gd name="connsiteY1084" fmla="*/ 680203 h 1899350"/>
              <a:gd name="connsiteX1085" fmla="*/ 1773817 w 3828416"/>
              <a:gd name="connsiteY1085" fmla="*/ 691474 h 1899350"/>
              <a:gd name="connsiteX1086" fmla="*/ 1867346 w 3828416"/>
              <a:gd name="connsiteY1086" fmla="*/ 620383 h 1899350"/>
              <a:gd name="connsiteX1087" fmla="*/ 960909 w 3828416"/>
              <a:gd name="connsiteY1087" fmla="*/ 618873 h 1899350"/>
              <a:gd name="connsiteX1088" fmla="*/ 950947 w 3828416"/>
              <a:gd name="connsiteY1088" fmla="*/ 637707 h 1899350"/>
              <a:gd name="connsiteX1089" fmla="*/ 927962 w 3828416"/>
              <a:gd name="connsiteY1089" fmla="*/ 651875 h 1899350"/>
              <a:gd name="connsiteX1090" fmla="*/ 894270 w 3828416"/>
              <a:gd name="connsiteY1090" fmla="*/ 677551 h 1899350"/>
              <a:gd name="connsiteX1091" fmla="*/ 951986 w 3828416"/>
              <a:gd name="connsiteY1091" fmla="*/ 624804 h 1899350"/>
              <a:gd name="connsiteX1092" fmla="*/ 1654986 w 3828416"/>
              <a:gd name="connsiteY1092" fmla="*/ 618605 h 1899350"/>
              <a:gd name="connsiteX1093" fmla="*/ 1610412 w 3828416"/>
              <a:gd name="connsiteY1093" fmla="*/ 641899 h 1899350"/>
              <a:gd name="connsiteX1094" fmla="*/ 1654986 w 3828416"/>
              <a:gd name="connsiteY1094" fmla="*/ 618605 h 1899350"/>
              <a:gd name="connsiteX1095" fmla="*/ 961842 w 3828416"/>
              <a:gd name="connsiteY1095" fmla="*/ 618252 h 1899350"/>
              <a:gd name="connsiteX1096" fmla="*/ 960909 w 3828416"/>
              <a:gd name="connsiteY1096" fmla="*/ 618873 h 1899350"/>
              <a:gd name="connsiteX1097" fmla="*/ 961186 w 3828416"/>
              <a:gd name="connsiteY1097" fmla="*/ 618348 h 1899350"/>
              <a:gd name="connsiteX1098" fmla="*/ 1458549 w 3828416"/>
              <a:gd name="connsiteY1098" fmla="*/ 616406 h 1899350"/>
              <a:gd name="connsiteX1099" fmla="*/ 1411152 w 3828416"/>
              <a:gd name="connsiteY1099" fmla="*/ 637339 h 1899350"/>
              <a:gd name="connsiteX1100" fmla="*/ 1395555 w 3828416"/>
              <a:gd name="connsiteY1100" fmla="*/ 648611 h 1899350"/>
              <a:gd name="connsiteX1101" fmla="*/ 1458549 w 3828416"/>
              <a:gd name="connsiteY1101" fmla="*/ 616406 h 1899350"/>
              <a:gd name="connsiteX1102" fmla="*/ 159800 w 3828416"/>
              <a:gd name="connsiteY1102" fmla="*/ 612008 h 1899350"/>
              <a:gd name="connsiteX1103" fmla="*/ 157911 w 3828416"/>
              <a:gd name="connsiteY1103" fmla="*/ 630700 h 1899350"/>
              <a:gd name="connsiteX1104" fmla="*/ 150042 w 3828416"/>
              <a:gd name="connsiteY1104" fmla="*/ 633819 h 1899350"/>
              <a:gd name="connsiteX1105" fmla="*/ 146561 w 3828416"/>
              <a:gd name="connsiteY1105" fmla="*/ 617792 h 1899350"/>
              <a:gd name="connsiteX1106" fmla="*/ 159800 w 3828416"/>
              <a:gd name="connsiteY1106" fmla="*/ 612008 h 1899350"/>
              <a:gd name="connsiteX1107" fmla="*/ 974424 w 3828416"/>
              <a:gd name="connsiteY1107" fmla="*/ 609889 h 1899350"/>
              <a:gd name="connsiteX1108" fmla="*/ 969230 w 3828416"/>
              <a:gd name="connsiteY1108" fmla="*/ 617170 h 1899350"/>
              <a:gd name="connsiteX1109" fmla="*/ 961842 w 3828416"/>
              <a:gd name="connsiteY1109" fmla="*/ 618252 h 1899350"/>
              <a:gd name="connsiteX1110" fmla="*/ 164981 w 3828416"/>
              <a:gd name="connsiteY1110" fmla="*/ 606204 h 1899350"/>
              <a:gd name="connsiteX1111" fmla="*/ 164844 w 3828416"/>
              <a:gd name="connsiteY1111" fmla="*/ 606526 h 1899350"/>
              <a:gd name="connsiteX1112" fmla="*/ 164647 w 3828416"/>
              <a:gd name="connsiteY1112" fmla="*/ 606342 h 1899350"/>
              <a:gd name="connsiteX1113" fmla="*/ 1092246 w 3828416"/>
              <a:gd name="connsiteY1113" fmla="*/ 604689 h 1899350"/>
              <a:gd name="connsiteX1114" fmla="*/ 1079335 w 3828416"/>
              <a:gd name="connsiteY1114" fmla="*/ 615967 h 1899350"/>
              <a:gd name="connsiteX1115" fmla="*/ 1092246 w 3828416"/>
              <a:gd name="connsiteY1115" fmla="*/ 604689 h 1899350"/>
              <a:gd name="connsiteX1116" fmla="*/ 807105 w 3828416"/>
              <a:gd name="connsiteY1116" fmla="*/ 603376 h 1899350"/>
              <a:gd name="connsiteX1117" fmla="*/ 773414 w 3828416"/>
              <a:gd name="connsiteY1117" fmla="*/ 629053 h 1899350"/>
              <a:gd name="connsiteX1118" fmla="*/ 767402 w 3828416"/>
              <a:gd name="connsiteY1118" fmla="*/ 641814 h 1899350"/>
              <a:gd name="connsiteX1119" fmla="*/ 752965 w 3828416"/>
              <a:gd name="connsiteY1119" fmla="*/ 648649 h 1899350"/>
              <a:gd name="connsiteX1120" fmla="*/ 762863 w 3828416"/>
              <a:gd name="connsiteY1120" fmla="*/ 637521 h 1899350"/>
              <a:gd name="connsiteX1121" fmla="*/ 807105 w 3828416"/>
              <a:gd name="connsiteY1121" fmla="*/ 603376 h 1899350"/>
              <a:gd name="connsiteX1122" fmla="*/ 1477184 w 3828416"/>
              <a:gd name="connsiteY1122" fmla="*/ 598171 h 1899350"/>
              <a:gd name="connsiteX1123" fmla="*/ 1487196 w 3828416"/>
              <a:gd name="connsiteY1123" fmla="*/ 598889 h 1899350"/>
              <a:gd name="connsiteX1124" fmla="*/ 1487058 w 3828416"/>
              <a:gd name="connsiteY1124" fmla="*/ 599213 h 1899350"/>
              <a:gd name="connsiteX1125" fmla="*/ 1463265 w 3828416"/>
              <a:gd name="connsiteY1125" fmla="*/ 608109 h 1899350"/>
              <a:gd name="connsiteX1126" fmla="*/ 1462937 w 3828416"/>
              <a:gd name="connsiteY1126" fmla="*/ 599936 h 1899350"/>
              <a:gd name="connsiteX1127" fmla="*/ 1477184 w 3828416"/>
              <a:gd name="connsiteY1127" fmla="*/ 598171 h 1899350"/>
              <a:gd name="connsiteX1128" fmla="*/ 84322 w 3828416"/>
              <a:gd name="connsiteY1128" fmla="*/ 593723 h 1899350"/>
              <a:gd name="connsiteX1129" fmla="*/ 82321 w 3828416"/>
              <a:gd name="connsiteY1129" fmla="*/ 668967 h 1899350"/>
              <a:gd name="connsiteX1130" fmla="*/ 59654 w 3828416"/>
              <a:gd name="connsiteY1130" fmla="*/ 704735 h 1899350"/>
              <a:gd name="connsiteX1131" fmla="*/ 34795 w 3828416"/>
              <a:gd name="connsiteY1131" fmla="*/ 793292 h 1899350"/>
              <a:gd name="connsiteX1132" fmla="*/ 230 w 3828416"/>
              <a:gd name="connsiteY1132" fmla="*/ 867629 h 1899350"/>
              <a:gd name="connsiteX1133" fmla="*/ 230 w 3828416"/>
              <a:gd name="connsiteY1133" fmla="*/ 852427 h 1899350"/>
              <a:gd name="connsiteX1134" fmla="*/ 7975 w 3828416"/>
              <a:gd name="connsiteY1134" fmla="*/ 836263 h 1899350"/>
              <a:gd name="connsiteX1135" fmla="*/ 30382 w 3828416"/>
              <a:gd name="connsiteY1135" fmla="*/ 775525 h 1899350"/>
              <a:gd name="connsiteX1136" fmla="*/ 24871 w 3828416"/>
              <a:gd name="connsiteY1136" fmla="*/ 770479 h 1899350"/>
              <a:gd name="connsiteX1137" fmla="*/ 38109 w 3828416"/>
              <a:gd name="connsiteY1137" fmla="*/ 764696 h 1899350"/>
              <a:gd name="connsiteX1138" fmla="*/ 57297 w 3828416"/>
              <a:gd name="connsiteY1138" fmla="*/ 712900 h 1899350"/>
              <a:gd name="connsiteX1139" fmla="*/ 65929 w 3828416"/>
              <a:gd name="connsiteY1139" fmla="*/ 661540 h 1899350"/>
              <a:gd name="connsiteX1140" fmla="*/ 65134 w 3828416"/>
              <a:gd name="connsiteY1140" fmla="*/ 645518 h 1899350"/>
              <a:gd name="connsiteX1141" fmla="*/ 69849 w 3828416"/>
              <a:gd name="connsiteY1141" fmla="*/ 629188 h 1899350"/>
              <a:gd name="connsiteX1142" fmla="*/ 71410 w 3828416"/>
              <a:gd name="connsiteY1142" fmla="*/ 605002 h 1899350"/>
              <a:gd name="connsiteX1143" fmla="*/ 84322 w 3828416"/>
              <a:gd name="connsiteY1143" fmla="*/ 593723 h 1899350"/>
              <a:gd name="connsiteX1144" fmla="*/ 1689046 w 3828416"/>
              <a:gd name="connsiteY1144" fmla="*/ 583510 h 1899350"/>
              <a:gd name="connsiteX1145" fmla="*/ 1696405 w 3828416"/>
              <a:gd name="connsiteY1145" fmla="*/ 587455 h 1899350"/>
              <a:gd name="connsiteX1146" fmla="*/ 1677983 w 3828416"/>
              <a:gd name="connsiteY1146" fmla="*/ 593687 h 1899350"/>
              <a:gd name="connsiteX1147" fmla="*/ 1664745 w 3828416"/>
              <a:gd name="connsiteY1147" fmla="*/ 599472 h 1899350"/>
              <a:gd name="connsiteX1148" fmla="*/ 1689046 w 3828416"/>
              <a:gd name="connsiteY1148" fmla="*/ 583510 h 1899350"/>
              <a:gd name="connsiteX1149" fmla="*/ 1628383 w 3828416"/>
              <a:gd name="connsiteY1149" fmla="*/ 579532 h 1899350"/>
              <a:gd name="connsiteX1150" fmla="*/ 1637002 w 3828416"/>
              <a:gd name="connsiteY1150" fmla="*/ 581814 h 1899350"/>
              <a:gd name="connsiteX1151" fmla="*/ 1610852 w 3828416"/>
              <a:gd name="connsiteY1151" fmla="*/ 596198 h 1899350"/>
              <a:gd name="connsiteX1152" fmla="*/ 1628383 w 3828416"/>
              <a:gd name="connsiteY1152" fmla="*/ 579532 h 1899350"/>
              <a:gd name="connsiteX1153" fmla="*/ 997093 w 3828416"/>
              <a:gd name="connsiteY1153" fmla="*/ 579475 h 1899350"/>
              <a:gd name="connsiteX1154" fmla="*/ 1000246 w 3828416"/>
              <a:gd name="connsiteY1154" fmla="*/ 587331 h 1899350"/>
              <a:gd name="connsiteX1155" fmla="*/ 1000107 w 3828416"/>
              <a:gd name="connsiteY1155" fmla="*/ 587653 h 1899350"/>
              <a:gd name="connsiteX1156" fmla="*/ 982152 w 3828416"/>
              <a:gd name="connsiteY1156" fmla="*/ 604413 h 1899350"/>
              <a:gd name="connsiteX1157" fmla="*/ 971271 w 3828416"/>
              <a:gd name="connsiteY1157" fmla="*/ 602031 h 1899350"/>
              <a:gd name="connsiteX1158" fmla="*/ 997093 w 3828416"/>
              <a:gd name="connsiteY1158" fmla="*/ 579475 h 1899350"/>
              <a:gd name="connsiteX1159" fmla="*/ 1908296 w 3828416"/>
              <a:gd name="connsiteY1159" fmla="*/ 576027 h 1899350"/>
              <a:gd name="connsiteX1160" fmla="*/ 1871921 w 3828416"/>
              <a:gd name="connsiteY1160" fmla="*/ 604375 h 1899350"/>
              <a:gd name="connsiteX1161" fmla="*/ 1908296 w 3828416"/>
              <a:gd name="connsiteY1161" fmla="*/ 576027 h 1899350"/>
              <a:gd name="connsiteX1162" fmla="*/ 2449929 w 3828416"/>
              <a:gd name="connsiteY1162" fmla="*/ 556757 h 1899350"/>
              <a:gd name="connsiteX1163" fmla="*/ 2274092 w 3828416"/>
              <a:gd name="connsiteY1163" fmla="*/ 589823 h 1899350"/>
              <a:gd name="connsiteX1164" fmla="*/ 2227519 w 3828416"/>
              <a:gd name="connsiteY1164" fmla="*/ 688360 h 1899350"/>
              <a:gd name="connsiteX1165" fmla="*/ 2158606 w 3828416"/>
              <a:gd name="connsiteY1165" fmla="*/ 828161 h 1899350"/>
              <a:gd name="connsiteX1166" fmla="*/ 2349034 w 3828416"/>
              <a:gd name="connsiteY1166" fmla="*/ 755882 h 1899350"/>
              <a:gd name="connsiteX1167" fmla="*/ 2410462 w 3828416"/>
              <a:gd name="connsiteY1167" fmla="*/ 742508 h 1899350"/>
              <a:gd name="connsiteX1168" fmla="*/ 2133574 w 3828416"/>
              <a:gd name="connsiteY1168" fmla="*/ 861383 h 1899350"/>
              <a:gd name="connsiteX1169" fmla="*/ 2102270 w 3828416"/>
              <a:gd name="connsiteY1169" fmla="*/ 937802 h 1899350"/>
              <a:gd name="connsiteX1170" fmla="*/ 2154711 w 3828416"/>
              <a:gd name="connsiteY1170" fmla="*/ 911387 h 1899350"/>
              <a:gd name="connsiteX1171" fmla="*/ 2159428 w 3828416"/>
              <a:gd name="connsiteY1171" fmla="*/ 900411 h 1899350"/>
              <a:gd name="connsiteX1172" fmla="*/ 2431599 w 3828416"/>
              <a:gd name="connsiteY1172" fmla="*/ 795188 h 1899350"/>
              <a:gd name="connsiteX1173" fmla="*/ 2471129 w 3828416"/>
              <a:gd name="connsiteY1173" fmla="*/ 780052 h 1899350"/>
              <a:gd name="connsiteX1174" fmla="*/ 2477293 w 3828416"/>
              <a:gd name="connsiteY1174" fmla="*/ 796087 h 1899350"/>
              <a:gd name="connsiteX1175" fmla="*/ 2453032 w 3828416"/>
              <a:gd name="connsiteY1175" fmla="*/ 791780 h 1899350"/>
              <a:gd name="connsiteX1176" fmla="*/ 2442806 w 3828416"/>
              <a:gd name="connsiteY1176" fmla="*/ 803064 h 1899350"/>
              <a:gd name="connsiteX1177" fmla="*/ 2201968 w 3828416"/>
              <a:gd name="connsiteY1177" fmla="*/ 888099 h 1899350"/>
              <a:gd name="connsiteX1178" fmla="*/ 2207479 w 3828416"/>
              <a:gd name="connsiteY1178" fmla="*/ 893145 h 1899350"/>
              <a:gd name="connsiteX1179" fmla="*/ 2087003 w 3828416"/>
              <a:gd name="connsiteY1179" fmla="*/ 959922 h 1899350"/>
              <a:gd name="connsiteX1180" fmla="*/ 2095199 w 3828416"/>
              <a:gd name="connsiteY1180" fmla="*/ 962297 h 1899350"/>
              <a:gd name="connsiteX1181" fmla="*/ 2047035 w 3828416"/>
              <a:gd name="connsiteY1181" fmla="*/ 1026115 h 1899350"/>
              <a:gd name="connsiteX1182" fmla="*/ 2033797 w 3828416"/>
              <a:gd name="connsiteY1182" fmla="*/ 1031899 h 1899350"/>
              <a:gd name="connsiteX1183" fmla="*/ 2096790 w 3828416"/>
              <a:gd name="connsiteY1183" fmla="*/ 999694 h 1899350"/>
              <a:gd name="connsiteX1184" fmla="*/ 2127654 w 3828416"/>
              <a:gd name="connsiteY1184" fmla="*/ 966303 h 1899350"/>
              <a:gd name="connsiteX1185" fmla="*/ 2420139 w 3828416"/>
              <a:gd name="connsiteY1185" fmla="*/ 838833 h 1899350"/>
              <a:gd name="connsiteX1186" fmla="*/ 2551195 w 3828416"/>
              <a:gd name="connsiteY1186" fmla="*/ 819816 h 1899350"/>
              <a:gd name="connsiteX1187" fmla="*/ 2204681 w 3828416"/>
              <a:gd name="connsiteY1187" fmla="*/ 944335 h 1899350"/>
              <a:gd name="connsiteX1188" fmla="*/ 2188616 w 3828416"/>
              <a:gd name="connsiteY1188" fmla="*/ 945079 h 1899350"/>
              <a:gd name="connsiteX1189" fmla="*/ 2115398 w 3828416"/>
              <a:gd name="connsiteY1189" fmla="*/ 991248 h 1899350"/>
              <a:gd name="connsiteX1190" fmla="*/ 2142014 w 3828416"/>
              <a:gd name="connsiteY1190" fmla="*/ 982035 h 1899350"/>
              <a:gd name="connsiteX1191" fmla="*/ 2399712 w 3828416"/>
              <a:gd name="connsiteY1191" fmla="*/ 914953 h 1899350"/>
              <a:gd name="connsiteX1192" fmla="*/ 2415309 w 3828416"/>
              <a:gd name="connsiteY1192" fmla="*/ 906359 h 1899350"/>
              <a:gd name="connsiteX1193" fmla="*/ 2517065 w 3828416"/>
              <a:gd name="connsiteY1193" fmla="*/ 896550 h 1899350"/>
              <a:gd name="connsiteX1194" fmla="*/ 2269592 w 3828416"/>
              <a:gd name="connsiteY1194" fmla="*/ 955022 h 1899350"/>
              <a:gd name="connsiteX1195" fmla="*/ 2187524 w 3828416"/>
              <a:gd name="connsiteY1195" fmla="*/ 985148 h 1899350"/>
              <a:gd name="connsiteX1196" fmla="*/ 2171460 w 3828416"/>
              <a:gd name="connsiteY1196" fmla="*/ 985894 h 1899350"/>
              <a:gd name="connsiteX1197" fmla="*/ 1979470 w 3828416"/>
              <a:gd name="connsiteY1197" fmla="*/ 1082361 h 1899350"/>
              <a:gd name="connsiteX1198" fmla="*/ 1913353 w 3828416"/>
              <a:gd name="connsiteY1198" fmla="*/ 1165615 h 1899350"/>
              <a:gd name="connsiteX1199" fmla="*/ 1843755 w 3828416"/>
              <a:gd name="connsiteY1199" fmla="*/ 1232842 h 1899350"/>
              <a:gd name="connsiteX1200" fmla="*/ 2846539 w 3828416"/>
              <a:gd name="connsiteY1200" fmla="*/ 1053826 h 1899350"/>
              <a:gd name="connsiteX1201" fmla="*/ 2787935 w 3828416"/>
              <a:gd name="connsiteY1201" fmla="*/ 1066883 h 1899350"/>
              <a:gd name="connsiteX1202" fmla="*/ 2701919 w 3828416"/>
              <a:gd name="connsiteY1202" fmla="*/ 1070455 h 1899350"/>
              <a:gd name="connsiteX1203" fmla="*/ 2707756 w 3828416"/>
              <a:gd name="connsiteY1203" fmla="*/ 1078316 h 1899350"/>
              <a:gd name="connsiteX1204" fmla="*/ 2670584 w 3828416"/>
              <a:gd name="connsiteY1204" fmla="*/ 1087964 h 1899350"/>
              <a:gd name="connsiteX1205" fmla="*/ 2616552 w 3828416"/>
              <a:gd name="connsiteY1205" fmla="*/ 1079658 h 1899350"/>
              <a:gd name="connsiteX1206" fmla="*/ 2635629 w 3828416"/>
              <a:gd name="connsiteY1206" fmla="*/ 1084415 h 1899350"/>
              <a:gd name="connsiteX1207" fmla="*/ 2549937 w 3828416"/>
              <a:gd name="connsiteY1207" fmla="*/ 1090802 h 1899350"/>
              <a:gd name="connsiteX1208" fmla="*/ 2560959 w 3828416"/>
              <a:gd name="connsiteY1208" fmla="*/ 1098216 h 1899350"/>
              <a:gd name="connsiteX1209" fmla="*/ 2520308 w 3828416"/>
              <a:gd name="connsiteY1209" fmla="*/ 1091836 h 1899350"/>
              <a:gd name="connsiteX1210" fmla="*/ 2528505 w 3828416"/>
              <a:gd name="connsiteY1210" fmla="*/ 1096889 h 1899350"/>
              <a:gd name="connsiteX1211" fmla="*/ 2491006 w 3828416"/>
              <a:gd name="connsiteY1211" fmla="*/ 1098365 h 1899350"/>
              <a:gd name="connsiteX1212" fmla="*/ 2499202 w 3828416"/>
              <a:gd name="connsiteY1212" fmla="*/ 1100739 h 1899350"/>
              <a:gd name="connsiteX1213" fmla="*/ 2448651 w 3828416"/>
              <a:gd name="connsiteY1213" fmla="*/ 1111140 h 1899350"/>
              <a:gd name="connsiteX1214" fmla="*/ 2437628 w 3828416"/>
              <a:gd name="connsiteY1214" fmla="*/ 1103726 h 1899350"/>
              <a:gd name="connsiteX1215" fmla="*/ 2322962 w 3828416"/>
              <a:gd name="connsiteY1215" fmla="*/ 1122135 h 1899350"/>
              <a:gd name="connsiteX1216" fmla="*/ 2303746 w 3828416"/>
              <a:gd name="connsiteY1216" fmla="*/ 1117702 h 1899350"/>
              <a:gd name="connsiteX1217" fmla="*/ 2311944 w 3828416"/>
              <a:gd name="connsiteY1217" fmla="*/ 1122755 h 1899350"/>
              <a:gd name="connsiteX1218" fmla="*/ 1891854 w 3828416"/>
              <a:gd name="connsiteY1218" fmla="*/ 1226362 h 1899350"/>
              <a:gd name="connsiteX1219" fmla="*/ 1868064 w 3828416"/>
              <a:gd name="connsiteY1219" fmla="*/ 1237935 h 1899350"/>
              <a:gd name="connsiteX1220" fmla="*/ 1833248 w 3828416"/>
              <a:gd name="connsiteY1220" fmla="*/ 1236741 h 1899350"/>
              <a:gd name="connsiteX1221" fmla="*/ 1804742 w 3828416"/>
              <a:gd name="connsiteY1221" fmla="*/ 1261967 h 1899350"/>
              <a:gd name="connsiteX1222" fmla="*/ 1775768 w 3828416"/>
              <a:gd name="connsiteY1222" fmla="*/ 1276668 h 1899350"/>
              <a:gd name="connsiteX1223" fmla="*/ 1708387 w 3828416"/>
              <a:gd name="connsiteY1223" fmla="*/ 1330697 h 1899350"/>
              <a:gd name="connsiteX1224" fmla="*/ 1650109 w 3828416"/>
              <a:gd name="connsiteY1224" fmla="*/ 1351926 h 1899350"/>
              <a:gd name="connsiteX1225" fmla="*/ 1534677 w 3828416"/>
              <a:gd name="connsiteY1225" fmla="*/ 1413223 h 1899350"/>
              <a:gd name="connsiteX1226" fmla="*/ 1330540 w 3828416"/>
              <a:gd name="connsiteY1226" fmla="*/ 1475405 h 1899350"/>
              <a:gd name="connsiteX1227" fmla="*/ 1776010 w 3828416"/>
              <a:gd name="connsiteY1227" fmla="*/ 1394944 h 1899350"/>
              <a:gd name="connsiteX1228" fmla="*/ 1715048 w 3828416"/>
              <a:gd name="connsiteY1228" fmla="*/ 1416166 h 1899350"/>
              <a:gd name="connsiteX1229" fmla="*/ 1690789 w 3828416"/>
              <a:gd name="connsiteY1229" fmla="*/ 1414536 h 1899350"/>
              <a:gd name="connsiteX1230" fmla="*/ 1451370 w 3828416"/>
              <a:gd name="connsiteY1230" fmla="*/ 1467674 h 1899350"/>
              <a:gd name="connsiteX1231" fmla="*/ 1342213 w 3828416"/>
              <a:gd name="connsiteY1231" fmla="*/ 1491130 h 1899350"/>
              <a:gd name="connsiteX1232" fmla="*/ 1206113 w 3828416"/>
              <a:gd name="connsiteY1232" fmla="*/ 1515627 h 1899350"/>
              <a:gd name="connsiteX1233" fmla="*/ 1197592 w 3828416"/>
              <a:gd name="connsiteY1233" fmla="*/ 1507759 h 1899350"/>
              <a:gd name="connsiteX1234" fmla="*/ 1104174 w 3828416"/>
              <a:gd name="connsiteY1234" fmla="*/ 1524975 h 1899350"/>
              <a:gd name="connsiteX1235" fmla="*/ 682635 w 3828416"/>
              <a:gd name="connsiteY1235" fmla="*/ 1596217 h 1899350"/>
              <a:gd name="connsiteX1236" fmla="*/ 653658 w 3828416"/>
              <a:gd name="connsiteY1236" fmla="*/ 1608239 h 1899350"/>
              <a:gd name="connsiteX1237" fmla="*/ 709907 w 3828416"/>
              <a:gd name="connsiteY1237" fmla="*/ 1603348 h 1899350"/>
              <a:gd name="connsiteX1238" fmla="*/ 1223771 w 3828416"/>
              <a:gd name="connsiteY1238" fmla="*/ 1552281 h 1899350"/>
              <a:gd name="connsiteX1239" fmla="*/ 1167850 w 3828416"/>
              <a:gd name="connsiteY1239" fmla="*/ 1562667 h 1899350"/>
              <a:gd name="connsiteX1240" fmla="*/ 628161 w 3828416"/>
              <a:gd name="connsiteY1240" fmla="*/ 1633612 h 1899350"/>
              <a:gd name="connsiteX1241" fmla="*/ 952364 w 3828416"/>
              <a:gd name="connsiteY1241" fmla="*/ 1609262 h 1899350"/>
              <a:gd name="connsiteX1242" fmla="*/ 1204580 w 3828416"/>
              <a:gd name="connsiteY1242" fmla="*/ 1598720 h 1899350"/>
              <a:gd name="connsiteX1243" fmla="*/ 1206938 w 3828416"/>
              <a:gd name="connsiteY1243" fmla="*/ 1590554 h 1899350"/>
              <a:gd name="connsiteX1244" fmla="*/ 1500714 w 3828416"/>
              <a:gd name="connsiteY1244" fmla="*/ 1548540 h 1899350"/>
              <a:gd name="connsiteX1245" fmla="*/ 1626591 w 3828416"/>
              <a:gd name="connsiteY1245" fmla="*/ 1540683 h 1899350"/>
              <a:gd name="connsiteX1246" fmla="*/ 2065017 w 3828416"/>
              <a:gd name="connsiteY1246" fmla="*/ 1540947 h 1899350"/>
              <a:gd name="connsiteX1247" fmla="*/ 1917568 w 3828416"/>
              <a:gd name="connsiteY1247" fmla="*/ 1552537 h 1899350"/>
              <a:gd name="connsiteX1248" fmla="*/ 2063129 w 3828416"/>
              <a:gd name="connsiteY1248" fmla="*/ 1562317 h 1899350"/>
              <a:gd name="connsiteX1249" fmla="*/ 2294268 w 3828416"/>
              <a:gd name="connsiteY1249" fmla="*/ 1619585 h 1899350"/>
              <a:gd name="connsiteX1250" fmla="*/ 2517649 w 3828416"/>
              <a:gd name="connsiteY1250" fmla="*/ 1623421 h 1899350"/>
              <a:gd name="connsiteX1251" fmla="*/ 2569322 w 3828416"/>
              <a:gd name="connsiteY1251" fmla="*/ 1634538 h 1899350"/>
              <a:gd name="connsiteX1252" fmla="*/ 2672525 w 3828416"/>
              <a:gd name="connsiteY1252" fmla="*/ 1654415 h 1899350"/>
              <a:gd name="connsiteX1253" fmla="*/ 2704981 w 3828416"/>
              <a:gd name="connsiteY1253" fmla="*/ 1658420 h 1899350"/>
              <a:gd name="connsiteX1254" fmla="*/ 2721841 w 3828416"/>
              <a:gd name="connsiteY1254" fmla="*/ 1673697 h 1899350"/>
              <a:gd name="connsiteX1255" fmla="*/ 2740593 w 3828416"/>
              <a:gd name="connsiteY1255" fmla="*/ 1675637 h 1899350"/>
              <a:gd name="connsiteX1256" fmla="*/ 2820334 w 3828416"/>
              <a:gd name="connsiteY1256" fmla="*/ 1715261 h 1899350"/>
              <a:gd name="connsiteX1257" fmla="*/ 2938369 w 3828416"/>
              <a:gd name="connsiteY1257" fmla="*/ 1766753 h 1899350"/>
              <a:gd name="connsiteX1258" fmla="*/ 3065476 w 3828416"/>
              <a:gd name="connsiteY1258" fmla="*/ 1721182 h 1899350"/>
              <a:gd name="connsiteX1259" fmla="*/ 3201109 w 3828416"/>
              <a:gd name="connsiteY1259" fmla="*/ 1688836 h 1899350"/>
              <a:gd name="connsiteX1260" fmla="*/ 3262211 w 3828416"/>
              <a:gd name="connsiteY1260" fmla="*/ 1672646 h 1899350"/>
              <a:gd name="connsiteX1261" fmla="*/ 3285677 w 3828416"/>
              <a:gd name="connsiteY1261" fmla="*/ 1658255 h 1899350"/>
              <a:gd name="connsiteX1262" fmla="*/ 3410431 w 3828416"/>
              <a:gd name="connsiteY1262" fmla="*/ 1626205 h 1899350"/>
              <a:gd name="connsiteX1263" fmla="*/ 3543815 w 3828416"/>
              <a:gd name="connsiteY1263" fmla="*/ 1540117 h 1899350"/>
              <a:gd name="connsiteX1264" fmla="*/ 3538302 w 3828416"/>
              <a:gd name="connsiteY1264" fmla="*/ 1535071 h 1899350"/>
              <a:gd name="connsiteX1265" fmla="*/ 3579067 w 3828416"/>
              <a:gd name="connsiteY1265" fmla="*/ 1487578 h 1899350"/>
              <a:gd name="connsiteX1266" fmla="*/ 3612757 w 3828416"/>
              <a:gd name="connsiteY1266" fmla="*/ 1459224 h 1899350"/>
              <a:gd name="connsiteX1267" fmla="*/ 3609745 w 3828416"/>
              <a:gd name="connsiteY1267" fmla="*/ 1453723 h 1899350"/>
              <a:gd name="connsiteX1268" fmla="*/ 3687864 w 3828416"/>
              <a:gd name="connsiteY1268" fmla="*/ 1394364 h 1899350"/>
              <a:gd name="connsiteX1269" fmla="*/ 3687396 w 3828416"/>
              <a:gd name="connsiteY1269" fmla="*/ 1383837 h 1899350"/>
              <a:gd name="connsiteX1270" fmla="*/ 3762830 w 3828416"/>
              <a:gd name="connsiteY1270" fmla="*/ 1327150 h 1899350"/>
              <a:gd name="connsiteX1271" fmla="*/ 3798084 w 3828416"/>
              <a:gd name="connsiteY1271" fmla="*/ 1277289 h 1899350"/>
              <a:gd name="connsiteX1272" fmla="*/ 3800881 w 3828416"/>
              <a:gd name="connsiteY1272" fmla="*/ 1218065 h 1899350"/>
              <a:gd name="connsiteX1273" fmla="*/ 3808748 w 3828416"/>
              <a:gd name="connsiteY1273" fmla="*/ 1214945 h 1899350"/>
              <a:gd name="connsiteX1274" fmla="*/ 3808239 w 3828416"/>
              <a:gd name="connsiteY1274" fmla="*/ 1214344 h 1899350"/>
              <a:gd name="connsiteX1275" fmla="*/ 3805554 w 3828416"/>
              <a:gd name="connsiteY1275" fmla="*/ 1214337 h 1899350"/>
              <a:gd name="connsiteX1276" fmla="*/ 3797798 w 3828416"/>
              <a:gd name="connsiteY1276" fmla="*/ 1163583 h 1899350"/>
              <a:gd name="connsiteX1277" fmla="*/ 3780612 w 3828416"/>
              <a:gd name="connsiteY1277" fmla="*/ 1142811 h 1899350"/>
              <a:gd name="connsiteX1278" fmla="*/ 3730500 w 3828416"/>
              <a:gd name="connsiteY1278" fmla="*/ 1104831 h 1899350"/>
              <a:gd name="connsiteX1279" fmla="*/ 3708129 w 3828416"/>
              <a:gd name="connsiteY1279" fmla="*/ 1084508 h 1899350"/>
              <a:gd name="connsiteX1280" fmla="*/ 3641739 w 3828416"/>
              <a:gd name="connsiteY1280" fmla="*/ 985227 h 1899350"/>
              <a:gd name="connsiteX1281" fmla="*/ 3545906 w 3828416"/>
              <a:gd name="connsiteY1281" fmla="*/ 890118 h 1899350"/>
              <a:gd name="connsiteX1282" fmla="*/ 3380089 w 3828416"/>
              <a:gd name="connsiteY1282" fmla="*/ 733573 h 1899350"/>
              <a:gd name="connsiteX1283" fmla="*/ 3342125 w 3828416"/>
              <a:gd name="connsiteY1283" fmla="*/ 729877 h 1899350"/>
              <a:gd name="connsiteX1284" fmla="*/ 3214687 w 3828416"/>
              <a:gd name="connsiteY1284" fmla="*/ 764599 h 1899350"/>
              <a:gd name="connsiteX1285" fmla="*/ 3040264 w 3828416"/>
              <a:gd name="connsiteY1285" fmla="*/ 715643 h 1899350"/>
              <a:gd name="connsiteX1286" fmla="*/ 2991415 w 3828416"/>
              <a:gd name="connsiteY1286" fmla="*/ 701534 h 1899350"/>
              <a:gd name="connsiteX1287" fmla="*/ 2956133 w 3828416"/>
              <a:gd name="connsiteY1287" fmla="*/ 692488 h 1899350"/>
              <a:gd name="connsiteX1288" fmla="*/ 2766113 w 3828416"/>
              <a:gd name="connsiteY1288" fmla="*/ 649450 h 1899350"/>
              <a:gd name="connsiteX1289" fmla="*/ 2585850 w 3828416"/>
              <a:gd name="connsiteY1289" fmla="*/ 584599 h 1899350"/>
              <a:gd name="connsiteX1290" fmla="*/ 2566306 w 3828416"/>
              <a:gd name="connsiteY1290" fmla="*/ 571993 h 1899350"/>
              <a:gd name="connsiteX1291" fmla="*/ 2511947 w 3828416"/>
              <a:gd name="connsiteY1291" fmla="*/ 558194 h 1899350"/>
              <a:gd name="connsiteX1292" fmla="*/ 2449929 w 3828416"/>
              <a:gd name="connsiteY1292" fmla="*/ 556757 h 1899350"/>
              <a:gd name="connsiteX1293" fmla="*/ 1138380 w 3828416"/>
              <a:gd name="connsiteY1293" fmla="*/ 554530 h 1899350"/>
              <a:gd name="connsiteX1294" fmla="*/ 1125471 w 3828416"/>
              <a:gd name="connsiteY1294" fmla="*/ 568486 h 1899350"/>
              <a:gd name="connsiteX1295" fmla="*/ 1138380 w 3828416"/>
              <a:gd name="connsiteY1295" fmla="*/ 554530 h 1899350"/>
              <a:gd name="connsiteX1296" fmla="*/ 838797 w 3828416"/>
              <a:gd name="connsiteY1296" fmla="*/ 553859 h 1899350"/>
              <a:gd name="connsiteX1297" fmla="*/ 845694 w 3828416"/>
              <a:gd name="connsiteY1297" fmla="*/ 556476 h 1899350"/>
              <a:gd name="connsiteX1298" fmla="*/ 804277 w 3828416"/>
              <a:gd name="connsiteY1298" fmla="*/ 595660 h 1899350"/>
              <a:gd name="connsiteX1299" fmla="*/ 823346 w 3828416"/>
              <a:gd name="connsiteY1299" fmla="*/ 567877 h 1899350"/>
              <a:gd name="connsiteX1300" fmla="*/ 827398 w 3828416"/>
              <a:gd name="connsiteY1300" fmla="*/ 570409 h 1899350"/>
              <a:gd name="connsiteX1301" fmla="*/ 827275 w 3828416"/>
              <a:gd name="connsiteY1301" fmla="*/ 570742 h 1899350"/>
              <a:gd name="connsiteX1302" fmla="*/ 827413 w 3828416"/>
              <a:gd name="connsiteY1302" fmla="*/ 570419 h 1899350"/>
              <a:gd name="connsiteX1303" fmla="*/ 827398 w 3828416"/>
              <a:gd name="connsiteY1303" fmla="*/ 570409 h 1899350"/>
              <a:gd name="connsiteX1304" fmla="*/ 831093 w 3828416"/>
              <a:gd name="connsiteY1304" fmla="*/ 560458 h 1899350"/>
              <a:gd name="connsiteX1305" fmla="*/ 838797 w 3828416"/>
              <a:gd name="connsiteY1305" fmla="*/ 553859 h 1899350"/>
              <a:gd name="connsiteX1306" fmla="*/ 1743006 w 3828416"/>
              <a:gd name="connsiteY1306" fmla="*/ 547824 h 1899350"/>
              <a:gd name="connsiteX1307" fmla="*/ 1724582 w 3828416"/>
              <a:gd name="connsiteY1307" fmla="*/ 554056 h 1899350"/>
              <a:gd name="connsiteX1308" fmla="*/ 1743006 w 3828416"/>
              <a:gd name="connsiteY1308" fmla="*/ 547824 h 1899350"/>
              <a:gd name="connsiteX1309" fmla="*/ 1148789 w 3828416"/>
              <a:gd name="connsiteY1309" fmla="*/ 543707 h 1899350"/>
              <a:gd name="connsiteX1310" fmla="*/ 1149117 w 3828416"/>
              <a:gd name="connsiteY1310" fmla="*/ 551879 h 1899350"/>
              <a:gd name="connsiteX1311" fmla="*/ 1138563 w 3828416"/>
              <a:gd name="connsiteY1311" fmla="*/ 554992 h 1899350"/>
              <a:gd name="connsiteX1312" fmla="*/ 1148789 w 3828416"/>
              <a:gd name="connsiteY1312" fmla="*/ 543707 h 1899350"/>
              <a:gd name="connsiteX1313" fmla="*/ 842213 w 3828416"/>
              <a:gd name="connsiteY1313" fmla="*/ 540449 h 1899350"/>
              <a:gd name="connsiteX1314" fmla="*/ 855594 w 3828416"/>
              <a:gd name="connsiteY1314" fmla="*/ 542376 h 1899350"/>
              <a:gd name="connsiteX1315" fmla="*/ 855780 w 3828416"/>
              <a:gd name="connsiteY1315" fmla="*/ 542837 h 1899350"/>
              <a:gd name="connsiteX1316" fmla="*/ 842541 w 3828416"/>
              <a:gd name="connsiteY1316" fmla="*/ 548621 h 1899350"/>
              <a:gd name="connsiteX1317" fmla="*/ 842213 w 3828416"/>
              <a:gd name="connsiteY1317" fmla="*/ 540449 h 1899350"/>
              <a:gd name="connsiteX1318" fmla="*/ 159117 w 3828416"/>
              <a:gd name="connsiteY1318" fmla="*/ 539435 h 1899350"/>
              <a:gd name="connsiteX1319" fmla="*/ 164516 w 3828416"/>
              <a:gd name="connsiteY1319" fmla="*/ 598355 h 1899350"/>
              <a:gd name="connsiteX1320" fmla="*/ 159783 w 3828416"/>
              <a:gd name="connsiteY1320" fmla="*/ 601772 h 1899350"/>
              <a:gd name="connsiteX1321" fmla="*/ 164647 w 3828416"/>
              <a:gd name="connsiteY1321" fmla="*/ 606342 h 1899350"/>
              <a:gd name="connsiteX1322" fmla="*/ 156118 w 3828416"/>
              <a:gd name="connsiteY1322" fmla="*/ 609852 h 1899350"/>
              <a:gd name="connsiteX1323" fmla="*/ 148919 w 3828416"/>
              <a:gd name="connsiteY1323" fmla="*/ 609626 h 1899350"/>
              <a:gd name="connsiteX1324" fmla="*/ 159117 w 3828416"/>
              <a:gd name="connsiteY1324" fmla="*/ 539435 h 1899350"/>
              <a:gd name="connsiteX1325" fmla="*/ 1048277 w 3828416"/>
              <a:gd name="connsiteY1325" fmla="*/ 527015 h 1899350"/>
              <a:gd name="connsiteX1326" fmla="*/ 1051425 w 3828416"/>
              <a:gd name="connsiteY1326" fmla="*/ 531692 h 1899350"/>
              <a:gd name="connsiteX1327" fmla="*/ 1035362 w 3828416"/>
              <a:gd name="connsiteY1327" fmla="*/ 532437 h 1899350"/>
              <a:gd name="connsiteX1328" fmla="*/ 1048277 w 3828416"/>
              <a:gd name="connsiteY1328" fmla="*/ 527015 h 1899350"/>
              <a:gd name="connsiteX1329" fmla="*/ 158318 w 3828416"/>
              <a:gd name="connsiteY1329" fmla="*/ 515382 h 1899350"/>
              <a:gd name="connsiteX1330" fmla="*/ 159115 w 3828416"/>
              <a:gd name="connsiteY1330" fmla="*/ 536759 h 1899350"/>
              <a:gd name="connsiteX1331" fmla="*/ 148093 w 3828416"/>
              <a:gd name="connsiteY1331" fmla="*/ 532022 h 1899350"/>
              <a:gd name="connsiteX1332" fmla="*/ 149985 w 3828416"/>
              <a:gd name="connsiteY1332" fmla="*/ 516007 h 1899350"/>
              <a:gd name="connsiteX1333" fmla="*/ 158179 w 3828416"/>
              <a:gd name="connsiteY1333" fmla="*/ 515704 h 1899350"/>
              <a:gd name="connsiteX1334" fmla="*/ 1171765 w 3828416"/>
              <a:gd name="connsiteY1334" fmla="*/ 514497 h 1899350"/>
              <a:gd name="connsiteX1335" fmla="*/ 1174285 w 3828416"/>
              <a:gd name="connsiteY1335" fmla="*/ 515657 h 1899350"/>
              <a:gd name="connsiteX1336" fmla="*/ 1174608 w 3828416"/>
              <a:gd name="connsiteY1336" fmla="*/ 515796 h 1899350"/>
              <a:gd name="connsiteX1337" fmla="*/ 1172253 w 3828416"/>
              <a:gd name="connsiteY1337" fmla="*/ 526639 h 1899350"/>
              <a:gd name="connsiteX1338" fmla="*/ 1153506 w 3828416"/>
              <a:gd name="connsiteY1338" fmla="*/ 532732 h 1899350"/>
              <a:gd name="connsiteX1339" fmla="*/ 1171765 w 3828416"/>
              <a:gd name="connsiteY1339" fmla="*/ 514497 h 1899350"/>
              <a:gd name="connsiteX1340" fmla="*/ 316651 w 3828416"/>
              <a:gd name="connsiteY1340" fmla="*/ 514206 h 1899350"/>
              <a:gd name="connsiteX1341" fmla="*/ 317447 w 3828416"/>
              <a:gd name="connsiteY1341" fmla="*/ 532905 h 1899350"/>
              <a:gd name="connsiteX1342" fmla="*/ 316651 w 3828416"/>
              <a:gd name="connsiteY1342" fmla="*/ 514206 h 1899350"/>
              <a:gd name="connsiteX1343" fmla="*/ 310672 w 3828416"/>
              <a:gd name="connsiteY1343" fmla="*/ 501312 h 1899350"/>
              <a:gd name="connsiteX1344" fmla="*/ 321695 w 3828416"/>
              <a:gd name="connsiteY1344" fmla="*/ 508726 h 1899350"/>
              <a:gd name="connsiteX1345" fmla="*/ 321880 w 3828416"/>
              <a:gd name="connsiteY1345" fmla="*/ 509187 h 1899350"/>
              <a:gd name="connsiteX1346" fmla="*/ 311000 w 3828416"/>
              <a:gd name="connsiteY1346" fmla="*/ 509485 h 1899350"/>
              <a:gd name="connsiteX1347" fmla="*/ 310672 w 3828416"/>
              <a:gd name="connsiteY1347" fmla="*/ 501312 h 1899350"/>
              <a:gd name="connsiteX1348" fmla="*/ 1060666 w 3828416"/>
              <a:gd name="connsiteY1348" fmla="*/ 501246 h 1899350"/>
              <a:gd name="connsiteX1349" fmla="*/ 1068862 w 3828416"/>
              <a:gd name="connsiteY1349" fmla="*/ 503621 h 1899350"/>
              <a:gd name="connsiteX1350" fmla="*/ 1055951 w 3828416"/>
              <a:gd name="connsiteY1350" fmla="*/ 514899 h 1899350"/>
              <a:gd name="connsiteX1351" fmla="*/ 1063678 w 3828416"/>
              <a:gd name="connsiteY1351" fmla="*/ 506747 h 1899350"/>
              <a:gd name="connsiteX1352" fmla="*/ 1063493 w 3828416"/>
              <a:gd name="connsiteY1352" fmla="*/ 506285 h 1899350"/>
              <a:gd name="connsiteX1353" fmla="*/ 1060666 w 3828416"/>
              <a:gd name="connsiteY1353" fmla="*/ 501246 h 1899350"/>
              <a:gd name="connsiteX1354" fmla="*/ 256916 w 3828416"/>
              <a:gd name="connsiteY1354" fmla="*/ 500393 h 1899350"/>
              <a:gd name="connsiteX1355" fmla="*/ 299954 w 3828416"/>
              <a:gd name="connsiteY1355" fmla="*/ 560192 h 1899350"/>
              <a:gd name="connsiteX1356" fmla="*/ 294799 w 3828416"/>
              <a:gd name="connsiteY1356" fmla="*/ 622225 h 1899350"/>
              <a:gd name="connsiteX1357" fmla="*/ 289289 w 3828416"/>
              <a:gd name="connsiteY1357" fmla="*/ 619857 h 1899350"/>
              <a:gd name="connsiteX1358" fmla="*/ 256916 w 3828416"/>
              <a:gd name="connsiteY1358" fmla="*/ 500393 h 1899350"/>
              <a:gd name="connsiteX1359" fmla="*/ 304184 w 3828416"/>
              <a:gd name="connsiteY1359" fmla="*/ 487816 h 1899350"/>
              <a:gd name="connsiteX1360" fmla="*/ 315529 w 3828416"/>
              <a:gd name="connsiteY1360" fmla="*/ 495369 h 1899350"/>
              <a:gd name="connsiteX1361" fmla="*/ 307661 w 3828416"/>
              <a:gd name="connsiteY1361" fmla="*/ 498489 h 1899350"/>
              <a:gd name="connsiteX1362" fmla="*/ 304509 w 3828416"/>
              <a:gd name="connsiteY1362" fmla="*/ 487955 h 1899350"/>
              <a:gd name="connsiteX1363" fmla="*/ 1084929 w 3828416"/>
              <a:gd name="connsiteY1363" fmla="*/ 478641 h 1899350"/>
              <a:gd name="connsiteX1364" fmla="*/ 1094547 w 3828416"/>
              <a:gd name="connsiteY1364" fmla="*/ 478710 h 1899350"/>
              <a:gd name="connsiteX1365" fmla="*/ 1083994 w 3828416"/>
              <a:gd name="connsiteY1365" fmla="*/ 487179 h 1899350"/>
              <a:gd name="connsiteX1366" fmla="*/ 1084929 w 3828416"/>
              <a:gd name="connsiteY1366" fmla="*/ 478641 h 1899350"/>
              <a:gd name="connsiteX1367" fmla="*/ 1203365 w 3828416"/>
              <a:gd name="connsiteY1367" fmla="*/ 478204 h 1899350"/>
              <a:gd name="connsiteX1368" fmla="*/ 1210194 w 3828416"/>
              <a:gd name="connsiteY1368" fmla="*/ 479460 h 1899350"/>
              <a:gd name="connsiteX1369" fmla="*/ 1215703 w 3828416"/>
              <a:gd name="connsiteY1369" fmla="*/ 479150 h 1899350"/>
              <a:gd name="connsiteX1370" fmla="*/ 1197749 w 3828416"/>
              <a:gd name="connsiteY1370" fmla="*/ 498587 h 1899350"/>
              <a:gd name="connsiteX1371" fmla="*/ 1184044 w 3828416"/>
              <a:gd name="connsiteY1371" fmla="*/ 496522 h 1899350"/>
              <a:gd name="connsiteX1372" fmla="*/ 1203365 w 3828416"/>
              <a:gd name="connsiteY1372" fmla="*/ 478204 h 1899350"/>
              <a:gd name="connsiteX1373" fmla="*/ 993373 w 3828416"/>
              <a:gd name="connsiteY1373" fmla="*/ 465209 h 1899350"/>
              <a:gd name="connsiteX1374" fmla="*/ 978408 w 3828416"/>
              <a:gd name="connsiteY1374" fmla="*/ 488265 h 1899350"/>
              <a:gd name="connsiteX1375" fmla="*/ 955765 w 3828416"/>
              <a:gd name="connsiteY1375" fmla="*/ 505877 h 1899350"/>
              <a:gd name="connsiteX1376" fmla="*/ 956091 w 3828416"/>
              <a:gd name="connsiteY1376" fmla="*/ 511371 h 1899350"/>
              <a:gd name="connsiteX1377" fmla="*/ 871225 w 3828416"/>
              <a:gd name="connsiteY1377" fmla="*/ 592689 h 1899350"/>
              <a:gd name="connsiteX1378" fmla="*/ 837534 w 3828416"/>
              <a:gd name="connsiteY1378" fmla="*/ 621042 h 1899350"/>
              <a:gd name="connsiteX1379" fmla="*/ 954201 w 3828416"/>
              <a:gd name="connsiteY1379" fmla="*/ 500108 h 1899350"/>
              <a:gd name="connsiteX1380" fmla="*/ 994032 w 3828416"/>
              <a:gd name="connsiteY1380" fmla="*/ 464194 h 1899350"/>
              <a:gd name="connsiteX1381" fmla="*/ 994357 w 3828416"/>
              <a:gd name="connsiteY1381" fmla="*/ 464334 h 1899350"/>
              <a:gd name="connsiteX1382" fmla="*/ 993373 w 3828416"/>
              <a:gd name="connsiteY1382" fmla="*/ 465209 h 1899350"/>
              <a:gd name="connsiteX1383" fmla="*/ 1833241 w 3828416"/>
              <a:gd name="connsiteY1383" fmla="*/ 461165 h 1899350"/>
              <a:gd name="connsiteX1384" fmla="*/ 1820329 w 3828416"/>
              <a:gd name="connsiteY1384" fmla="*/ 472443 h 1899350"/>
              <a:gd name="connsiteX1385" fmla="*/ 1820002 w 3828416"/>
              <a:gd name="connsiteY1385" fmla="*/ 464271 h 1899350"/>
              <a:gd name="connsiteX1386" fmla="*/ 1820326 w 3828416"/>
              <a:gd name="connsiteY1386" fmla="*/ 464410 h 1899350"/>
              <a:gd name="connsiteX1387" fmla="*/ 1825371 w 3828416"/>
              <a:gd name="connsiteY1387" fmla="*/ 461607 h 1899350"/>
              <a:gd name="connsiteX1388" fmla="*/ 1833241 w 3828416"/>
              <a:gd name="connsiteY1388" fmla="*/ 461165 h 1899350"/>
              <a:gd name="connsiteX1389" fmla="*/ 1226689 w 3828416"/>
              <a:gd name="connsiteY1389" fmla="*/ 460497 h 1899350"/>
              <a:gd name="connsiteX1390" fmla="*/ 1228287 w 3828416"/>
              <a:gd name="connsiteY1390" fmla="*/ 462379 h 1899350"/>
              <a:gd name="connsiteX1391" fmla="*/ 1225930 w 3828416"/>
              <a:gd name="connsiteY1391" fmla="*/ 470545 h 1899350"/>
              <a:gd name="connsiteX1392" fmla="*/ 1209865 w 3828416"/>
              <a:gd name="connsiteY1392" fmla="*/ 471289 h 1899350"/>
              <a:gd name="connsiteX1393" fmla="*/ 1222778 w 3828416"/>
              <a:gd name="connsiteY1393" fmla="*/ 462689 h 1899350"/>
              <a:gd name="connsiteX1394" fmla="*/ 1226689 w 3828416"/>
              <a:gd name="connsiteY1394" fmla="*/ 460497 h 1899350"/>
              <a:gd name="connsiteX1395" fmla="*/ 1001476 w 3828416"/>
              <a:gd name="connsiteY1395" fmla="*/ 455920 h 1899350"/>
              <a:gd name="connsiteX1396" fmla="*/ 1010418 w 3828416"/>
              <a:gd name="connsiteY1396" fmla="*/ 458233 h 1899350"/>
              <a:gd name="connsiteX1397" fmla="*/ 991668 w 3828416"/>
              <a:gd name="connsiteY1397" fmla="*/ 458971 h 1899350"/>
              <a:gd name="connsiteX1398" fmla="*/ 1001476 w 3828416"/>
              <a:gd name="connsiteY1398" fmla="*/ 455920 h 1899350"/>
              <a:gd name="connsiteX1399" fmla="*/ 1106342 w 3828416"/>
              <a:gd name="connsiteY1399" fmla="*/ 455287 h 1899350"/>
              <a:gd name="connsiteX1400" fmla="*/ 1115186 w 3828416"/>
              <a:gd name="connsiteY1400" fmla="*/ 459280 h 1899350"/>
              <a:gd name="connsiteX1401" fmla="*/ 1101946 w 3828416"/>
              <a:gd name="connsiteY1401" fmla="*/ 462386 h 1899350"/>
              <a:gd name="connsiteX1402" fmla="*/ 1106342 w 3828416"/>
              <a:gd name="connsiteY1402" fmla="*/ 455287 h 1899350"/>
              <a:gd name="connsiteX1403" fmla="*/ 296712 w 3828416"/>
              <a:gd name="connsiteY1403" fmla="*/ 449689 h 1899350"/>
              <a:gd name="connsiteX1404" fmla="*/ 301352 w 3828416"/>
              <a:gd name="connsiteY1404" fmla="*/ 472065 h 1899350"/>
              <a:gd name="connsiteX1405" fmla="*/ 310018 w 3828416"/>
              <a:gd name="connsiteY1405" fmla="*/ 487644 h 1899350"/>
              <a:gd name="connsiteX1406" fmla="*/ 293156 w 3828416"/>
              <a:gd name="connsiteY1406" fmla="*/ 469690 h 1899350"/>
              <a:gd name="connsiteX1407" fmla="*/ 295186 w 3828416"/>
              <a:gd name="connsiteY1407" fmla="*/ 453352 h 1899350"/>
              <a:gd name="connsiteX1408" fmla="*/ 289675 w 3828416"/>
              <a:gd name="connsiteY1408" fmla="*/ 450984 h 1899350"/>
              <a:gd name="connsiteX1409" fmla="*/ 296712 w 3828416"/>
              <a:gd name="connsiteY1409" fmla="*/ 449689 h 1899350"/>
              <a:gd name="connsiteX1410" fmla="*/ 1330661 w 3828416"/>
              <a:gd name="connsiteY1410" fmla="*/ 443083 h 1899350"/>
              <a:gd name="connsiteX1411" fmla="*/ 1337769 w 3828416"/>
              <a:gd name="connsiteY1411" fmla="*/ 444417 h 1899350"/>
              <a:gd name="connsiteX1412" fmla="*/ 1324531 w 3828416"/>
              <a:gd name="connsiteY1412" fmla="*/ 450200 h 1899350"/>
              <a:gd name="connsiteX1413" fmla="*/ 1330661 w 3828416"/>
              <a:gd name="connsiteY1413" fmla="*/ 443083 h 1899350"/>
              <a:gd name="connsiteX1414" fmla="*/ 1358081 w 3828416"/>
              <a:gd name="connsiteY1414" fmla="*/ 419493 h 1899350"/>
              <a:gd name="connsiteX1415" fmla="*/ 1342484 w 3828416"/>
              <a:gd name="connsiteY1415" fmla="*/ 430764 h 1899350"/>
              <a:gd name="connsiteX1416" fmla="*/ 1358081 w 3828416"/>
              <a:gd name="connsiteY1416" fmla="*/ 419493 h 1899350"/>
              <a:gd name="connsiteX1417" fmla="*/ 1287799 w 3828416"/>
              <a:gd name="connsiteY1417" fmla="*/ 408791 h 1899350"/>
              <a:gd name="connsiteX1418" fmla="*/ 1228285 w 3828416"/>
              <a:gd name="connsiteY1418" fmla="*/ 457024 h 1899350"/>
              <a:gd name="connsiteX1419" fmla="*/ 1227960 w 3828416"/>
              <a:gd name="connsiteY1419" fmla="*/ 456884 h 1899350"/>
              <a:gd name="connsiteX1420" fmla="*/ 1256469 w 3828416"/>
              <a:gd name="connsiteY1420" fmla="*/ 431657 h 1899350"/>
              <a:gd name="connsiteX1421" fmla="*/ 1287799 w 3828416"/>
              <a:gd name="connsiteY1421" fmla="*/ 408791 h 1899350"/>
              <a:gd name="connsiteX1422" fmla="*/ 230 w 3828416"/>
              <a:gd name="connsiteY1422" fmla="*/ 401144 h 1899350"/>
              <a:gd name="connsiteX1423" fmla="*/ 8309 w 3828416"/>
              <a:gd name="connsiteY1423" fmla="*/ 436861 h 1899350"/>
              <a:gd name="connsiteX1424" fmla="*/ 14865 w 3828416"/>
              <a:gd name="connsiteY1424" fmla="*/ 474767 h 1899350"/>
              <a:gd name="connsiteX1425" fmla="*/ 23389 w 3828416"/>
              <a:gd name="connsiteY1425" fmla="*/ 482637 h 1899350"/>
              <a:gd name="connsiteX1426" fmla="*/ 15661 w 3828416"/>
              <a:gd name="connsiteY1426" fmla="*/ 490788 h 1899350"/>
              <a:gd name="connsiteX1427" fmla="*/ 27009 w 3828416"/>
              <a:gd name="connsiteY1427" fmla="*/ 501020 h 1899350"/>
              <a:gd name="connsiteX1428" fmla="*/ 40276 w 3828416"/>
              <a:gd name="connsiteY1428" fmla="*/ 554143 h 1899350"/>
              <a:gd name="connsiteX1429" fmla="*/ 24568 w 3828416"/>
              <a:gd name="connsiteY1429" fmla="*/ 621966 h 1899350"/>
              <a:gd name="connsiteX1430" fmla="*/ 18759 w 3828416"/>
              <a:gd name="connsiteY1430" fmla="*/ 670333 h 1899350"/>
              <a:gd name="connsiteX1431" fmla="*/ 3360 w 3828416"/>
              <a:gd name="connsiteY1431" fmla="*/ 708173 h 1899350"/>
              <a:gd name="connsiteX1432" fmla="*/ 230 w 3828416"/>
              <a:gd name="connsiteY1432" fmla="*/ 723020 h 1899350"/>
              <a:gd name="connsiteX1433" fmla="*/ 230 w 3828416"/>
              <a:gd name="connsiteY1433" fmla="*/ 670031 h 1899350"/>
              <a:gd name="connsiteX1434" fmla="*/ 1720 w 3828416"/>
              <a:gd name="connsiteY1434" fmla="*/ 667982 h 1899350"/>
              <a:gd name="connsiteX1435" fmla="*/ 13834 w 3828416"/>
              <a:gd name="connsiteY1435" fmla="*/ 635327 h 1899350"/>
              <a:gd name="connsiteX1436" fmla="*/ 14492 w 3828416"/>
              <a:gd name="connsiteY1436" fmla="*/ 529880 h 1899350"/>
              <a:gd name="connsiteX1437" fmla="*/ 230 w 3828416"/>
              <a:gd name="connsiteY1437" fmla="*/ 500263 h 1899350"/>
              <a:gd name="connsiteX1438" fmla="*/ 1074967 w 3828416"/>
              <a:gd name="connsiteY1438" fmla="*/ 396487 h 1899350"/>
              <a:gd name="connsiteX1439" fmla="*/ 1033548 w 3828416"/>
              <a:gd name="connsiteY1439" fmla="*/ 432993 h 1899350"/>
              <a:gd name="connsiteX1440" fmla="*/ 1010084 w 3828416"/>
              <a:gd name="connsiteY1440" fmla="*/ 447384 h 1899350"/>
              <a:gd name="connsiteX1441" fmla="*/ 1028037 w 3828416"/>
              <a:gd name="connsiteY1441" fmla="*/ 427946 h 1899350"/>
              <a:gd name="connsiteX1442" fmla="*/ 1074967 w 3828416"/>
              <a:gd name="connsiteY1442" fmla="*/ 396487 h 1899350"/>
              <a:gd name="connsiteX1443" fmla="*/ 268074 w 3828416"/>
              <a:gd name="connsiteY1443" fmla="*/ 393133 h 1899350"/>
              <a:gd name="connsiteX1444" fmla="*/ 294720 w 3828416"/>
              <a:gd name="connsiteY1444" fmla="*/ 445504 h 1899350"/>
              <a:gd name="connsiteX1445" fmla="*/ 268074 w 3828416"/>
              <a:gd name="connsiteY1445" fmla="*/ 393133 h 1899350"/>
              <a:gd name="connsiteX1446" fmla="*/ 1171064 w 3828416"/>
              <a:gd name="connsiteY1446" fmla="*/ 385774 h 1899350"/>
              <a:gd name="connsiteX1447" fmla="*/ 1176586 w 3828416"/>
              <a:gd name="connsiteY1447" fmla="*/ 389678 h 1899350"/>
              <a:gd name="connsiteX1448" fmla="*/ 1163347 w 3828416"/>
              <a:gd name="connsiteY1448" fmla="*/ 392784 h 1899350"/>
              <a:gd name="connsiteX1449" fmla="*/ 1163208 w 3828416"/>
              <a:gd name="connsiteY1449" fmla="*/ 393107 h 1899350"/>
              <a:gd name="connsiteX1450" fmla="*/ 1153123 w 3828416"/>
              <a:gd name="connsiteY1450" fmla="*/ 409424 h 1899350"/>
              <a:gd name="connsiteX1451" fmla="*/ 1160197 w 3828416"/>
              <a:gd name="connsiteY1451" fmla="*/ 387605 h 1899350"/>
              <a:gd name="connsiteX1452" fmla="*/ 1171064 w 3828416"/>
              <a:gd name="connsiteY1452" fmla="*/ 385774 h 1899350"/>
              <a:gd name="connsiteX1453" fmla="*/ 1184440 w 3828416"/>
              <a:gd name="connsiteY1453" fmla="*/ 380869 h 1899350"/>
              <a:gd name="connsiteX1454" fmla="*/ 1184592 w 3828416"/>
              <a:gd name="connsiteY1454" fmla="*/ 380880 h 1899350"/>
              <a:gd name="connsiteX1455" fmla="*/ 1184453 w 3828416"/>
              <a:gd name="connsiteY1455" fmla="*/ 381202 h 1899350"/>
              <a:gd name="connsiteX1456" fmla="*/ 1092598 w 3828416"/>
              <a:gd name="connsiteY1456" fmla="*/ 376911 h 1899350"/>
              <a:gd name="connsiteX1457" fmla="*/ 1098434 w 3828416"/>
              <a:gd name="connsiteY1457" fmla="*/ 382096 h 1899350"/>
              <a:gd name="connsiteX1458" fmla="*/ 1098110 w 3828416"/>
              <a:gd name="connsiteY1458" fmla="*/ 381956 h 1899350"/>
              <a:gd name="connsiteX1459" fmla="*/ 1071495 w 3828416"/>
              <a:gd name="connsiteY1459" fmla="*/ 388492 h 1899350"/>
              <a:gd name="connsiteX1460" fmla="*/ 1092598 w 3828416"/>
              <a:gd name="connsiteY1460" fmla="*/ 376911 h 1899350"/>
              <a:gd name="connsiteX1461" fmla="*/ 1425794 w 3828416"/>
              <a:gd name="connsiteY1461" fmla="*/ 373634 h 1899350"/>
              <a:gd name="connsiteX1462" fmla="*/ 1360442 w 3828416"/>
              <a:gd name="connsiteY1462" fmla="*/ 414004 h 1899350"/>
              <a:gd name="connsiteX1463" fmla="*/ 1425794 w 3828416"/>
              <a:gd name="connsiteY1463" fmla="*/ 373634 h 1899350"/>
              <a:gd name="connsiteX1464" fmla="*/ 1184124 w 3828416"/>
              <a:gd name="connsiteY1464" fmla="*/ 373031 h 1899350"/>
              <a:gd name="connsiteX1465" fmla="*/ 1184440 w 3828416"/>
              <a:gd name="connsiteY1465" fmla="*/ 380869 h 1899350"/>
              <a:gd name="connsiteX1466" fmla="*/ 1176303 w 3828416"/>
              <a:gd name="connsiteY1466" fmla="*/ 380282 h 1899350"/>
              <a:gd name="connsiteX1467" fmla="*/ 1173569 w 3828416"/>
              <a:gd name="connsiteY1467" fmla="*/ 373466 h 1899350"/>
              <a:gd name="connsiteX1468" fmla="*/ 1184124 w 3828416"/>
              <a:gd name="connsiteY1468" fmla="*/ 373031 h 1899350"/>
              <a:gd name="connsiteX1469" fmla="*/ 230 w 3828416"/>
              <a:gd name="connsiteY1469" fmla="*/ 338942 h 1899350"/>
              <a:gd name="connsiteX1470" fmla="*/ 6233 w 3828416"/>
              <a:gd name="connsiteY1470" fmla="*/ 349205 h 1899350"/>
              <a:gd name="connsiteX1471" fmla="*/ 14126 w 3828416"/>
              <a:gd name="connsiteY1471" fmla="*/ 355889 h 1899350"/>
              <a:gd name="connsiteX1472" fmla="*/ 25476 w 3828416"/>
              <a:gd name="connsiteY1472" fmla="*/ 371475 h 1899350"/>
              <a:gd name="connsiteX1473" fmla="*/ 49765 w 3828416"/>
              <a:gd name="connsiteY1473" fmla="*/ 434690 h 1899350"/>
              <a:gd name="connsiteX1474" fmla="*/ 77565 w 3828416"/>
              <a:gd name="connsiteY1474" fmla="*/ 572839 h 1899350"/>
              <a:gd name="connsiteX1475" fmla="*/ 86223 w 3828416"/>
              <a:gd name="connsiteY1475" fmla="*/ 588418 h 1899350"/>
              <a:gd name="connsiteX1476" fmla="*/ 86733 w 3828416"/>
              <a:gd name="connsiteY1476" fmla="*/ 589019 h 1899350"/>
              <a:gd name="connsiteX1477" fmla="*/ 71908 w 3828416"/>
              <a:gd name="connsiteY1477" fmla="*/ 557406 h 1899350"/>
              <a:gd name="connsiteX1478" fmla="*/ 49183 w 3828416"/>
              <a:gd name="connsiteY1478" fmla="*/ 475359 h 1899350"/>
              <a:gd name="connsiteX1479" fmla="*/ 12890 w 3828416"/>
              <a:gd name="connsiteY1479" fmla="*/ 388247 h 1899350"/>
              <a:gd name="connsiteX1480" fmla="*/ 230 w 3828416"/>
              <a:gd name="connsiteY1480" fmla="*/ 356391 h 1899350"/>
              <a:gd name="connsiteX1481" fmla="*/ 1352535 w 3828416"/>
              <a:gd name="connsiteY1481" fmla="*/ 335536 h 1899350"/>
              <a:gd name="connsiteX1482" fmla="*/ 1365265 w 3828416"/>
              <a:gd name="connsiteY1482" fmla="*/ 335766 h 1899350"/>
              <a:gd name="connsiteX1483" fmla="*/ 1292513 w 3828416"/>
              <a:gd name="connsiteY1483" fmla="*/ 389783 h 1899350"/>
              <a:gd name="connsiteX1484" fmla="*/ 1321022 w 3828416"/>
              <a:gd name="connsiteY1484" fmla="*/ 369911 h 1899350"/>
              <a:gd name="connsiteX1485" fmla="*/ 1352535 w 3828416"/>
              <a:gd name="connsiteY1485" fmla="*/ 335536 h 1899350"/>
              <a:gd name="connsiteX1486" fmla="*/ 51727 w 3828416"/>
              <a:gd name="connsiteY1486" fmla="*/ 303217 h 1899350"/>
              <a:gd name="connsiteX1487" fmla="*/ 51729 w 3828416"/>
              <a:gd name="connsiteY1487" fmla="*/ 308572 h 1899350"/>
              <a:gd name="connsiteX1488" fmla="*/ 68261 w 3828416"/>
              <a:gd name="connsiteY1488" fmla="*/ 315677 h 1899350"/>
              <a:gd name="connsiteX1489" fmla="*/ 68585 w 3828416"/>
              <a:gd name="connsiteY1489" fmla="*/ 315816 h 1899350"/>
              <a:gd name="connsiteX1490" fmla="*/ 51727 w 3828416"/>
              <a:gd name="connsiteY1490" fmla="*/ 303217 h 1899350"/>
              <a:gd name="connsiteX1491" fmla="*/ 1211950 w 3828416"/>
              <a:gd name="connsiteY1491" fmla="*/ 283264 h 1899350"/>
              <a:gd name="connsiteX1492" fmla="*/ 1105509 w 3828416"/>
              <a:gd name="connsiteY1492" fmla="*/ 365634 h 1899350"/>
              <a:gd name="connsiteX1493" fmla="*/ 1099997 w 3828416"/>
              <a:gd name="connsiteY1493" fmla="*/ 360587 h 1899350"/>
              <a:gd name="connsiteX1494" fmla="*/ 1123133 w 3828416"/>
              <a:gd name="connsiteY1494" fmla="*/ 338025 h 1899350"/>
              <a:gd name="connsiteX1495" fmla="*/ 1211950 w 3828416"/>
              <a:gd name="connsiteY1495" fmla="*/ 283264 h 1899350"/>
              <a:gd name="connsiteX1496" fmla="*/ 3002 w 3828416"/>
              <a:gd name="connsiteY1496" fmla="*/ 259331 h 1899350"/>
              <a:gd name="connsiteX1497" fmla="*/ 4113 w 3828416"/>
              <a:gd name="connsiteY1497" fmla="*/ 259425 h 1899350"/>
              <a:gd name="connsiteX1498" fmla="*/ 18148 w 3828416"/>
              <a:gd name="connsiteY1498" fmla="*/ 275018 h 1899350"/>
              <a:gd name="connsiteX1499" fmla="*/ 43203 w 3828416"/>
              <a:gd name="connsiteY1499" fmla="*/ 292670 h 1899350"/>
              <a:gd name="connsiteX1500" fmla="*/ 53757 w 3828416"/>
              <a:gd name="connsiteY1500" fmla="*/ 289557 h 1899350"/>
              <a:gd name="connsiteX1501" fmla="*/ 41615 w 3828416"/>
              <a:gd name="connsiteY1501" fmla="*/ 263305 h 1899350"/>
              <a:gd name="connsiteX1502" fmla="*/ 164065 w 3828416"/>
              <a:gd name="connsiteY1502" fmla="*/ 351879 h 1899350"/>
              <a:gd name="connsiteX1503" fmla="*/ 264645 w 3828416"/>
              <a:gd name="connsiteY1503" fmla="*/ 494919 h 1899350"/>
              <a:gd name="connsiteX1504" fmla="*/ 251265 w 3828416"/>
              <a:gd name="connsiteY1504" fmla="*/ 495670 h 1899350"/>
              <a:gd name="connsiteX1505" fmla="*/ 236435 w 3828416"/>
              <a:gd name="connsiteY1505" fmla="*/ 464056 h 1899350"/>
              <a:gd name="connsiteX1506" fmla="*/ 173852 w 3828416"/>
              <a:gd name="connsiteY1506" fmla="*/ 388973 h 1899350"/>
              <a:gd name="connsiteX1507" fmla="*/ 162503 w 3828416"/>
              <a:gd name="connsiteY1507" fmla="*/ 376066 h 1899350"/>
              <a:gd name="connsiteX1508" fmla="*/ 133640 w 3828416"/>
              <a:gd name="connsiteY1508" fmla="*/ 334214 h 1899350"/>
              <a:gd name="connsiteX1509" fmla="*/ 105432 w 3828416"/>
              <a:gd name="connsiteY1509" fmla="*/ 306029 h 1899350"/>
              <a:gd name="connsiteX1510" fmla="*/ 58474 w 3828416"/>
              <a:gd name="connsiteY1510" fmla="*/ 278581 h 1899350"/>
              <a:gd name="connsiteX1511" fmla="*/ 61956 w 3828416"/>
              <a:gd name="connsiteY1511" fmla="*/ 297288 h 1899350"/>
              <a:gd name="connsiteX1512" fmla="*/ 103730 w 3828416"/>
              <a:gd name="connsiteY1512" fmla="*/ 327860 h 1899350"/>
              <a:gd name="connsiteX1513" fmla="*/ 87668 w 3828416"/>
              <a:gd name="connsiteY1513" fmla="*/ 333960 h 1899350"/>
              <a:gd name="connsiteX1514" fmla="*/ 107215 w 3828416"/>
              <a:gd name="connsiteY1514" fmla="*/ 354599 h 1899350"/>
              <a:gd name="connsiteX1515" fmla="*/ 149459 w 3828416"/>
              <a:gd name="connsiteY1515" fmla="*/ 398377 h 1899350"/>
              <a:gd name="connsiteX1516" fmla="*/ 150253 w 3828416"/>
              <a:gd name="connsiteY1516" fmla="*/ 414398 h 1899350"/>
              <a:gd name="connsiteX1517" fmla="*/ 167113 w 3828416"/>
              <a:gd name="connsiteY1517" fmla="*/ 432352 h 1899350"/>
              <a:gd name="connsiteX1518" fmla="*/ 167907 w 3828416"/>
              <a:gd name="connsiteY1518" fmla="*/ 445696 h 1899350"/>
              <a:gd name="connsiteX1519" fmla="*/ 179257 w 3828416"/>
              <a:gd name="connsiteY1519" fmla="*/ 458604 h 1899350"/>
              <a:gd name="connsiteX1520" fmla="*/ 214812 w 3828416"/>
              <a:gd name="connsiteY1520" fmla="*/ 650186 h 1899350"/>
              <a:gd name="connsiteX1521" fmla="*/ 201820 w 3828416"/>
              <a:gd name="connsiteY1521" fmla="*/ 779601 h 1899350"/>
              <a:gd name="connsiteX1522" fmla="*/ 205712 w 3828416"/>
              <a:gd name="connsiteY1522" fmla="*/ 691019 h 1899350"/>
              <a:gd name="connsiteX1523" fmla="*/ 213579 w 3828416"/>
              <a:gd name="connsiteY1523" fmla="*/ 685222 h 1899350"/>
              <a:gd name="connsiteX1524" fmla="*/ 148690 w 3828416"/>
              <a:gd name="connsiteY1524" fmla="*/ 435907 h 1899350"/>
              <a:gd name="connsiteX1525" fmla="*/ 147568 w 3828416"/>
              <a:gd name="connsiteY1525" fmla="*/ 414392 h 1899350"/>
              <a:gd name="connsiteX1526" fmla="*/ 133862 w 3828416"/>
              <a:gd name="connsiteY1526" fmla="*/ 409648 h 1899350"/>
              <a:gd name="connsiteX1527" fmla="*/ 138905 w 3828416"/>
              <a:gd name="connsiteY1527" fmla="*/ 404166 h 1899350"/>
              <a:gd name="connsiteX1528" fmla="*/ 113850 w 3828416"/>
              <a:gd name="connsiteY1528" fmla="*/ 386515 h 1899350"/>
              <a:gd name="connsiteX1529" fmla="*/ 137673 w 3828416"/>
              <a:gd name="connsiteY1529" fmla="*/ 439204 h 1899350"/>
              <a:gd name="connsiteX1530" fmla="*/ 152969 w 3828416"/>
              <a:gd name="connsiteY1530" fmla="*/ 478667 h 1899350"/>
              <a:gd name="connsiteX1531" fmla="*/ 154560 w 3828416"/>
              <a:gd name="connsiteY1531" fmla="*/ 513386 h 1899350"/>
              <a:gd name="connsiteX1532" fmla="*/ 145569 w 3828416"/>
              <a:gd name="connsiteY1532" fmla="*/ 492312 h 1899350"/>
              <a:gd name="connsiteX1533" fmla="*/ 108808 w 3828416"/>
              <a:gd name="connsiteY1533" fmla="*/ 394674 h 1899350"/>
              <a:gd name="connsiteX1534" fmla="*/ 100613 w 3828416"/>
              <a:gd name="connsiteY1534" fmla="*/ 392299 h 1899350"/>
              <a:gd name="connsiteX1535" fmla="*/ 79476 w 3828416"/>
              <a:gd name="connsiteY1535" fmla="*/ 339618 h 1899350"/>
              <a:gd name="connsiteX1536" fmla="*/ 38317 w 3828416"/>
              <a:gd name="connsiteY1536" fmla="*/ 311413 h 1899350"/>
              <a:gd name="connsiteX1537" fmla="*/ 230 w 3828416"/>
              <a:gd name="connsiteY1537" fmla="*/ 286560 h 1899350"/>
              <a:gd name="connsiteX1538" fmla="*/ 230 w 3828416"/>
              <a:gd name="connsiteY1538" fmla="*/ 282970 h 1899350"/>
              <a:gd name="connsiteX1539" fmla="*/ 2272 w 3828416"/>
              <a:gd name="connsiteY1539" fmla="*/ 282459 h 1899350"/>
              <a:gd name="connsiteX1540" fmla="*/ 20188 w 3828416"/>
              <a:gd name="connsiteY1540" fmla="*/ 280102 h 1899350"/>
              <a:gd name="connsiteX1541" fmla="*/ 3002 w 3828416"/>
              <a:gd name="connsiteY1541" fmla="*/ 259331 h 1899350"/>
              <a:gd name="connsiteX1542" fmla="*/ 1316689 w 3828416"/>
              <a:gd name="connsiteY1542" fmla="*/ 217370 h 1899350"/>
              <a:gd name="connsiteX1543" fmla="*/ 1322200 w 3828416"/>
              <a:gd name="connsiteY1543" fmla="*/ 222417 h 1899350"/>
              <a:gd name="connsiteX1544" fmla="*/ 1225191 w 3828416"/>
              <a:gd name="connsiteY1544" fmla="*/ 280158 h 1899350"/>
              <a:gd name="connsiteX1545" fmla="*/ 1282672 w 3828416"/>
              <a:gd name="connsiteY1545" fmla="*/ 240229 h 1899350"/>
              <a:gd name="connsiteX1546" fmla="*/ 1316689 w 3828416"/>
              <a:gd name="connsiteY1546" fmla="*/ 217370 h 1899350"/>
              <a:gd name="connsiteX1547" fmla="*/ 1125432 w 3828416"/>
              <a:gd name="connsiteY1547" fmla="*/ 206691 h 1899350"/>
              <a:gd name="connsiteX1548" fmla="*/ 1125293 w 3828416"/>
              <a:gd name="connsiteY1548" fmla="*/ 207013 h 1899350"/>
              <a:gd name="connsiteX1549" fmla="*/ 1125762 w 3828416"/>
              <a:gd name="connsiteY1549" fmla="*/ 217540 h 1899350"/>
              <a:gd name="connsiteX1550" fmla="*/ 1023712 w 3828416"/>
              <a:gd name="connsiteY1550" fmla="*/ 278085 h 1899350"/>
              <a:gd name="connsiteX1551" fmla="*/ 1125432 w 3828416"/>
              <a:gd name="connsiteY1551" fmla="*/ 206691 h 1899350"/>
              <a:gd name="connsiteX1552" fmla="*/ 51022 w 3828416"/>
              <a:gd name="connsiteY1552" fmla="*/ 198219 h 1899350"/>
              <a:gd name="connsiteX1553" fmla="*/ 58127 w 3828416"/>
              <a:gd name="connsiteY1553" fmla="*/ 206148 h 1899350"/>
              <a:gd name="connsiteX1554" fmla="*/ 41594 w 3828416"/>
              <a:gd name="connsiteY1554" fmla="*/ 199044 h 1899350"/>
              <a:gd name="connsiteX1555" fmla="*/ 51022 w 3828416"/>
              <a:gd name="connsiteY1555" fmla="*/ 198219 h 1899350"/>
              <a:gd name="connsiteX1556" fmla="*/ 1346903 w 3828416"/>
              <a:gd name="connsiteY1556" fmla="*/ 183699 h 1899350"/>
              <a:gd name="connsiteX1557" fmla="*/ 1268312 w 3828416"/>
              <a:gd name="connsiteY1557" fmla="*/ 227175 h 1899350"/>
              <a:gd name="connsiteX1558" fmla="*/ 1268640 w 3828416"/>
              <a:gd name="connsiteY1558" fmla="*/ 235347 h 1899350"/>
              <a:gd name="connsiteX1559" fmla="*/ 1247205 w 3828416"/>
              <a:gd name="connsiteY1559" fmla="*/ 236078 h 1899350"/>
              <a:gd name="connsiteX1560" fmla="*/ 1205318 w 3828416"/>
              <a:gd name="connsiteY1560" fmla="*/ 259379 h 1899350"/>
              <a:gd name="connsiteX1561" fmla="*/ 1090351 w 3828416"/>
              <a:gd name="connsiteY1561" fmla="*/ 328525 h 1899350"/>
              <a:gd name="connsiteX1562" fmla="*/ 1076648 w 3828416"/>
              <a:gd name="connsiteY1562" fmla="*/ 326459 h 1899350"/>
              <a:gd name="connsiteX1563" fmla="*/ 1017134 w 3828416"/>
              <a:gd name="connsiteY1563" fmla="*/ 374691 h 1899350"/>
              <a:gd name="connsiteX1564" fmla="*/ 893863 w 3828416"/>
              <a:gd name="connsiteY1564" fmla="*/ 503369 h 1899350"/>
              <a:gd name="connsiteX1565" fmla="*/ 872756 w 3828416"/>
              <a:gd name="connsiteY1565" fmla="*/ 512272 h 1899350"/>
              <a:gd name="connsiteX1566" fmla="*/ 846933 w 3828416"/>
              <a:gd name="connsiteY1566" fmla="*/ 534829 h 1899350"/>
              <a:gd name="connsiteX1567" fmla="*/ 883307 w 3828416"/>
              <a:gd name="connsiteY1567" fmla="*/ 503804 h 1899350"/>
              <a:gd name="connsiteX1568" fmla="*/ 877797 w 3828416"/>
              <a:gd name="connsiteY1568" fmla="*/ 501436 h 1899350"/>
              <a:gd name="connsiteX1569" fmla="*/ 877935 w 3828416"/>
              <a:gd name="connsiteY1569" fmla="*/ 501113 h 1899350"/>
              <a:gd name="connsiteX1570" fmla="*/ 914312 w 3828416"/>
              <a:gd name="connsiteY1570" fmla="*/ 475444 h 1899350"/>
              <a:gd name="connsiteX1571" fmla="*/ 911160 w 3828416"/>
              <a:gd name="connsiteY1571" fmla="*/ 467588 h 1899350"/>
              <a:gd name="connsiteX1572" fmla="*/ 975715 w 3828416"/>
              <a:gd name="connsiteY1572" fmla="*/ 411196 h 1899350"/>
              <a:gd name="connsiteX1573" fmla="*/ 1094602 w 3828416"/>
              <a:gd name="connsiteY1573" fmla="*/ 309699 h 1899350"/>
              <a:gd name="connsiteX1574" fmla="*/ 1110665 w 3828416"/>
              <a:gd name="connsiteY1574" fmla="*/ 306278 h 1899350"/>
              <a:gd name="connsiteX1575" fmla="*/ 1267844 w 3828416"/>
              <a:gd name="connsiteY1575" fmla="*/ 216649 h 1899350"/>
              <a:gd name="connsiteX1576" fmla="*/ 1346903 w 3828416"/>
              <a:gd name="connsiteY1576" fmla="*/ 183699 h 1899350"/>
              <a:gd name="connsiteX1577" fmla="*/ 1644807 w 3828416"/>
              <a:gd name="connsiteY1577" fmla="*/ 157992 h 1899350"/>
              <a:gd name="connsiteX1578" fmla="*/ 1430005 w 3828416"/>
              <a:gd name="connsiteY1578" fmla="*/ 279838 h 1899350"/>
              <a:gd name="connsiteX1579" fmla="*/ 1367808 w 3828416"/>
              <a:gd name="connsiteY1579" fmla="*/ 330741 h 1899350"/>
              <a:gd name="connsiteX1580" fmla="*/ 1359610 w 3828416"/>
              <a:gd name="connsiteY1580" fmla="*/ 325690 h 1899350"/>
              <a:gd name="connsiteX1581" fmla="*/ 1563062 w 3828416"/>
              <a:gd name="connsiteY1581" fmla="*/ 188256 h 1899350"/>
              <a:gd name="connsiteX1582" fmla="*/ 1644807 w 3828416"/>
              <a:gd name="connsiteY1582" fmla="*/ 157992 h 1899350"/>
              <a:gd name="connsiteX1583" fmla="*/ 1539531 w 3828416"/>
              <a:gd name="connsiteY1583" fmla="*/ 142427 h 1899350"/>
              <a:gd name="connsiteX1584" fmla="*/ 1547440 w 3828416"/>
              <a:gd name="connsiteY1584" fmla="*/ 148653 h 1899350"/>
              <a:gd name="connsiteX1585" fmla="*/ 1446903 w 3828416"/>
              <a:gd name="connsiteY1585" fmla="*/ 184179 h 1899350"/>
              <a:gd name="connsiteX1586" fmla="*/ 1414894 w 3828416"/>
              <a:gd name="connsiteY1586" fmla="*/ 191839 h 1899350"/>
              <a:gd name="connsiteX1587" fmla="*/ 1414961 w 3828416"/>
              <a:gd name="connsiteY1587" fmla="*/ 191532 h 1899350"/>
              <a:gd name="connsiteX1588" fmla="*/ 1414822 w 3828416"/>
              <a:gd name="connsiteY1588" fmla="*/ 191856 h 1899350"/>
              <a:gd name="connsiteX1589" fmla="*/ 1414894 w 3828416"/>
              <a:gd name="connsiteY1589" fmla="*/ 191839 h 1899350"/>
              <a:gd name="connsiteX1590" fmla="*/ 1412605 w 3828416"/>
              <a:gd name="connsiteY1590" fmla="*/ 202375 h 1899350"/>
              <a:gd name="connsiteX1591" fmla="*/ 1193884 w 3828416"/>
              <a:gd name="connsiteY1591" fmla="*/ 359252 h 1899350"/>
              <a:gd name="connsiteX1592" fmla="*/ 1217021 w 3828416"/>
              <a:gd name="connsiteY1592" fmla="*/ 334011 h 1899350"/>
              <a:gd name="connsiteX1593" fmla="*/ 1213868 w 3828416"/>
              <a:gd name="connsiteY1593" fmla="*/ 326155 h 1899350"/>
              <a:gd name="connsiteX1594" fmla="*/ 1391029 w 3828416"/>
              <a:gd name="connsiteY1594" fmla="*/ 198075 h 1899350"/>
              <a:gd name="connsiteX1595" fmla="*/ 1385518 w 3828416"/>
              <a:gd name="connsiteY1595" fmla="*/ 195706 h 1899350"/>
              <a:gd name="connsiteX1596" fmla="*/ 1509801 w 3828416"/>
              <a:gd name="connsiteY1596" fmla="*/ 147774 h 1899350"/>
              <a:gd name="connsiteX1597" fmla="*/ 1539531 w 3828416"/>
              <a:gd name="connsiteY1597" fmla="*/ 142427 h 1899350"/>
              <a:gd name="connsiteX1598" fmla="*/ 230 w 3828416"/>
              <a:gd name="connsiteY1598" fmla="*/ 136920 h 1899350"/>
              <a:gd name="connsiteX1599" fmla="*/ 935 w 3828416"/>
              <a:gd name="connsiteY1599" fmla="*/ 137397 h 1899350"/>
              <a:gd name="connsiteX1600" fmla="*/ 6567 w 3828416"/>
              <a:gd name="connsiteY1600" fmla="*/ 141156 h 1899350"/>
              <a:gd name="connsiteX1601" fmla="*/ 26906 w 3828416"/>
              <a:gd name="connsiteY1601" fmla="*/ 172461 h 1899350"/>
              <a:gd name="connsiteX1602" fmla="*/ 32746 w 3828416"/>
              <a:gd name="connsiteY1602" fmla="*/ 185679 h 1899350"/>
              <a:gd name="connsiteX1603" fmla="*/ 32931 w 3828416"/>
              <a:gd name="connsiteY1603" fmla="*/ 186141 h 1899350"/>
              <a:gd name="connsiteX1604" fmla="*/ 22051 w 3828416"/>
              <a:gd name="connsiteY1604" fmla="*/ 183759 h 1899350"/>
              <a:gd name="connsiteX1605" fmla="*/ 4910 w 3828416"/>
              <a:gd name="connsiteY1605" fmla="*/ 162100 h 1899350"/>
              <a:gd name="connsiteX1606" fmla="*/ 230 w 3828416"/>
              <a:gd name="connsiteY1606" fmla="*/ 147929 h 1899350"/>
              <a:gd name="connsiteX1607" fmla="*/ 1343250 w 3828416"/>
              <a:gd name="connsiteY1607" fmla="*/ 95699 h 1899350"/>
              <a:gd name="connsiteX1608" fmla="*/ 1354598 w 3828416"/>
              <a:gd name="connsiteY1608" fmla="*/ 105930 h 1899350"/>
              <a:gd name="connsiteX1609" fmla="*/ 1130478 w 3828416"/>
              <a:gd name="connsiteY1609" fmla="*/ 203886 h 1899350"/>
              <a:gd name="connsiteX1610" fmla="*/ 1343250 w 3828416"/>
              <a:gd name="connsiteY1610" fmla="*/ 95699 h 1899350"/>
              <a:gd name="connsiteX1611" fmla="*/ 230 w 3828416"/>
              <a:gd name="connsiteY1611" fmla="*/ 90512 h 1899350"/>
              <a:gd name="connsiteX1612" fmla="*/ 7290 w 3828416"/>
              <a:gd name="connsiteY1612" fmla="*/ 103373 h 1899350"/>
              <a:gd name="connsiteX1613" fmla="*/ 16598 w 3828416"/>
              <a:gd name="connsiteY1613" fmla="*/ 129411 h 1899350"/>
              <a:gd name="connsiteX1614" fmla="*/ 32991 w 3828416"/>
              <a:gd name="connsiteY1614" fmla="*/ 139515 h 1899350"/>
              <a:gd name="connsiteX1615" fmla="*/ 92890 w 3828416"/>
              <a:gd name="connsiteY1615" fmla="*/ 217269 h 1899350"/>
              <a:gd name="connsiteX1616" fmla="*/ 103770 w 3828416"/>
              <a:gd name="connsiteY1616" fmla="*/ 216972 h 1899350"/>
              <a:gd name="connsiteX1617" fmla="*/ 230468 w 3828416"/>
              <a:gd name="connsiteY1617" fmla="*/ 284043 h 1899350"/>
              <a:gd name="connsiteX1618" fmla="*/ 333702 w 3828416"/>
              <a:gd name="connsiteY1618" fmla="*/ 365506 h 1899350"/>
              <a:gd name="connsiteX1619" fmla="*/ 347411 w 3828416"/>
              <a:gd name="connsiteY1619" fmla="*/ 372927 h 1899350"/>
              <a:gd name="connsiteX1620" fmla="*/ 348203 w 3828416"/>
              <a:gd name="connsiteY1620" fmla="*/ 386270 h 1899350"/>
              <a:gd name="connsiteX1621" fmla="*/ 400559 w 3828416"/>
              <a:gd name="connsiteY1621" fmla="*/ 469960 h 1899350"/>
              <a:gd name="connsiteX1622" fmla="*/ 422818 w 3828416"/>
              <a:gd name="connsiteY1622" fmla="*/ 544158 h 1899350"/>
              <a:gd name="connsiteX1623" fmla="*/ 424082 w 3828416"/>
              <a:gd name="connsiteY1623" fmla="*/ 573383 h 1899350"/>
              <a:gd name="connsiteX1624" fmla="*/ 413202 w 3828416"/>
              <a:gd name="connsiteY1624" fmla="*/ 573678 h 1899350"/>
              <a:gd name="connsiteX1625" fmla="*/ 400261 w 3828416"/>
              <a:gd name="connsiteY1625" fmla="*/ 523372 h 1899350"/>
              <a:gd name="connsiteX1626" fmla="*/ 402617 w 3828416"/>
              <a:gd name="connsiteY1626" fmla="*/ 512530 h 1899350"/>
              <a:gd name="connsiteX1627" fmla="*/ 394419 w 3828416"/>
              <a:gd name="connsiteY1627" fmla="*/ 507478 h 1899350"/>
              <a:gd name="connsiteX1628" fmla="*/ 382276 w 3828416"/>
              <a:gd name="connsiteY1628" fmla="*/ 478547 h 1899350"/>
              <a:gd name="connsiteX1629" fmla="*/ 336992 w 3828416"/>
              <a:gd name="connsiteY1629" fmla="*/ 370362 h 1899350"/>
              <a:gd name="connsiteX1630" fmla="*/ 297901 w 3828416"/>
              <a:gd name="connsiteY1630" fmla="*/ 334441 h 1899350"/>
              <a:gd name="connsiteX1631" fmla="*/ 259137 w 3828416"/>
              <a:gd name="connsiteY1631" fmla="*/ 309368 h 1899350"/>
              <a:gd name="connsiteX1632" fmla="*/ 92909 w 3828416"/>
              <a:gd name="connsiteY1632" fmla="*/ 257433 h 1899350"/>
              <a:gd name="connsiteX1633" fmla="*/ 175804 w 3828416"/>
              <a:gd name="connsiteY1633" fmla="*/ 307590 h 1899350"/>
              <a:gd name="connsiteX1634" fmla="*/ 189184 w 3828416"/>
              <a:gd name="connsiteY1634" fmla="*/ 306839 h 1899350"/>
              <a:gd name="connsiteX1635" fmla="*/ 268158 w 3828416"/>
              <a:gd name="connsiteY1635" fmla="*/ 389349 h 1899350"/>
              <a:gd name="connsiteX1636" fmla="*/ 220405 w 3828416"/>
              <a:gd name="connsiteY1636" fmla="*/ 343203 h 1899350"/>
              <a:gd name="connsiteX1637" fmla="*/ 60454 w 3828416"/>
              <a:gd name="connsiteY1637" fmla="*/ 253427 h 1899350"/>
              <a:gd name="connsiteX1638" fmla="*/ 71006 w 3828416"/>
              <a:gd name="connsiteY1638" fmla="*/ 247637 h 1899350"/>
              <a:gd name="connsiteX1639" fmla="*/ 21690 w 3828416"/>
              <a:gd name="connsiteY1639" fmla="*/ 225678 h 1899350"/>
              <a:gd name="connsiteX1640" fmla="*/ 42028 w 3828416"/>
              <a:gd name="connsiteY1640" fmla="*/ 254304 h 1899350"/>
              <a:gd name="connsiteX1641" fmla="*/ 14287 w 3828416"/>
              <a:gd name="connsiteY1641" fmla="*/ 233968 h 1899350"/>
              <a:gd name="connsiteX1642" fmla="*/ 1047 w 3828416"/>
              <a:gd name="connsiteY1642" fmla="*/ 237075 h 1899350"/>
              <a:gd name="connsiteX1643" fmla="*/ 7353 w 3828416"/>
              <a:gd name="connsiteY1643" fmla="*/ 255464 h 1899350"/>
              <a:gd name="connsiteX1644" fmla="*/ 230 w 3828416"/>
              <a:gd name="connsiteY1644" fmla="*/ 254613 h 1899350"/>
              <a:gd name="connsiteX1645" fmla="*/ 230 w 3828416"/>
              <a:gd name="connsiteY1645" fmla="*/ 218814 h 1899350"/>
              <a:gd name="connsiteX1646" fmla="*/ 6873 w 3828416"/>
              <a:gd name="connsiteY1646" fmla="*/ 220840 h 1899350"/>
              <a:gd name="connsiteX1647" fmla="*/ 3720 w 3828416"/>
              <a:gd name="connsiteY1647" fmla="*/ 210640 h 1899350"/>
              <a:gd name="connsiteX1648" fmla="*/ 230 w 3828416"/>
              <a:gd name="connsiteY1648" fmla="*/ 210148 h 1899350"/>
              <a:gd name="connsiteX1649" fmla="*/ 230 w 3828416"/>
              <a:gd name="connsiteY1649" fmla="*/ 201301 h 1899350"/>
              <a:gd name="connsiteX1650" fmla="*/ 58538 w 3828416"/>
              <a:gd name="connsiteY1650" fmla="*/ 230853 h 1899350"/>
              <a:gd name="connsiteX1651" fmla="*/ 148235 w 3828416"/>
              <a:gd name="connsiteY1651" fmla="*/ 260941 h 1899350"/>
              <a:gd name="connsiteX1652" fmla="*/ 79047 w 3828416"/>
              <a:gd name="connsiteY1652" fmla="*/ 218204 h 1899350"/>
              <a:gd name="connsiteX1653" fmla="*/ 48152 w 3828416"/>
              <a:gd name="connsiteY1653" fmla="*/ 184657 h 1899350"/>
              <a:gd name="connsiteX1654" fmla="*/ 11093 w 3828416"/>
              <a:gd name="connsiteY1654" fmla="*/ 140430 h 1899350"/>
              <a:gd name="connsiteX1655" fmla="*/ 2746 w 3828416"/>
              <a:gd name="connsiteY1655" fmla="*/ 112272 h 1899350"/>
              <a:gd name="connsiteX1656" fmla="*/ 230 w 3828416"/>
              <a:gd name="connsiteY1656" fmla="*/ 107682 h 1899350"/>
              <a:gd name="connsiteX1657" fmla="*/ 1163 w 3828416"/>
              <a:gd name="connsiteY1657" fmla="*/ 17 h 1899350"/>
              <a:gd name="connsiteX1658" fmla="*/ 42283 w 3828416"/>
              <a:gd name="connsiteY1658" fmla="*/ 16924 h 1899350"/>
              <a:gd name="connsiteX1659" fmla="*/ 119013 w 3828416"/>
              <a:gd name="connsiteY1659" fmla="*/ 51047 h 1899350"/>
              <a:gd name="connsiteX1660" fmla="*/ 111146 w 3828416"/>
              <a:gd name="connsiteY1660" fmla="*/ 59522 h 1899350"/>
              <a:gd name="connsiteX1661" fmla="*/ 144398 w 3828416"/>
              <a:gd name="connsiteY1661" fmla="*/ 82227 h 1899350"/>
              <a:gd name="connsiteX1662" fmla="*/ 191684 w 3828416"/>
              <a:gd name="connsiteY1662" fmla="*/ 117844 h 1899350"/>
              <a:gd name="connsiteX1663" fmla="*/ 359037 w 3828416"/>
              <a:gd name="connsiteY1663" fmla="*/ 196651 h 1899350"/>
              <a:gd name="connsiteX1664" fmla="*/ 451720 w 3828416"/>
              <a:gd name="connsiteY1664" fmla="*/ 286583 h 1899350"/>
              <a:gd name="connsiteX1665" fmla="*/ 525652 w 3828416"/>
              <a:gd name="connsiteY1665" fmla="*/ 374572 h 1899350"/>
              <a:gd name="connsiteX1666" fmla="*/ 552625 w 3828416"/>
              <a:gd name="connsiteY1666" fmla="*/ 432439 h 1899350"/>
              <a:gd name="connsiteX1667" fmla="*/ 571403 w 3828416"/>
              <a:gd name="connsiteY1667" fmla="*/ 493284 h 1899350"/>
              <a:gd name="connsiteX1668" fmla="*/ 589274 w 3828416"/>
              <a:gd name="connsiteY1668" fmla="*/ 589307 h 1899350"/>
              <a:gd name="connsiteX1669" fmla="*/ 572035 w 3828416"/>
              <a:gd name="connsiteY1669" fmla="*/ 742901 h 1899350"/>
              <a:gd name="connsiteX1670" fmla="*/ 511757 w 3828416"/>
              <a:gd name="connsiteY1670" fmla="*/ 839374 h 1899350"/>
              <a:gd name="connsiteX1671" fmla="*/ 502001 w 3828416"/>
              <a:gd name="connsiteY1671" fmla="*/ 863865 h 1899350"/>
              <a:gd name="connsiteX1672" fmla="*/ 502328 w 3828416"/>
              <a:gd name="connsiteY1672" fmla="*/ 872035 h 1899350"/>
              <a:gd name="connsiteX1673" fmla="*/ 521078 w 3828416"/>
              <a:gd name="connsiteY1673" fmla="*/ 871297 h 1899350"/>
              <a:gd name="connsiteX1674" fmla="*/ 630973 w 3828416"/>
              <a:gd name="connsiteY1674" fmla="*/ 748727 h 1899350"/>
              <a:gd name="connsiteX1675" fmla="*/ 663071 w 3828416"/>
              <a:gd name="connsiteY1675" fmla="*/ 685653 h 1899350"/>
              <a:gd name="connsiteX1676" fmla="*/ 686648 w 3828416"/>
              <a:gd name="connsiteY1676" fmla="*/ 614709 h 1899350"/>
              <a:gd name="connsiteX1677" fmla="*/ 703012 w 3828416"/>
              <a:gd name="connsiteY1677" fmla="*/ 563231 h 1899350"/>
              <a:gd name="connsiteX1678" fmla="*/ 710880 w 3828416"/>
              <a:gd name="connsiteY1678" fmla="*/ 557433 h 1899350"/>
              <a:gd name="connsiteX1679" fmla="*/ 715566 w 3828416"/>
              <a:gd name="connsiteY1679" fmla="*/ 484874 h 1899350"/>
              <a:gd name="connsiteX1680" fmla="*/ 740594 w 3828416"/>
              <a:gd name="connsiteY1680" fmla="*/ 446297 h 1899350"/>
              <a:gd name="connsiteX1681" fmla="*/ 742157 w 3828416"/>
              <a:gd name="connsiteY1681" fmla="*/ 422110 h 1899350"/>
              <a:gd name="connsiteX1682" fmla="*/ 802764 w 3828416"/>
              <a:gd name="connsiteY1682" fmla="*/ 336487 h 1899350"/>
              <a:gd name="connsiteX1683" fmla="*/ 797579 w 3828416"/>
              <a:gd name="connsiteY1683" fmla="*/ 339612 h 1899350"/>
              <a:gd name="connsiteX1684" fmla="*/ 853470 w 3828416"/>
              <a:gd name="connsiteY1684" fmla="*/ 264965 h 1899350"/>
              <a:gd name="connsiteX1685" fmla="*/ 847958 w 3828416"/>
              <a:gd name="connsiteY1685" fmla="*/ 259918 h 1899350"/>
              <a:gd name="connsiteX1686" fmla="*/ 868737 w 3828416"/>
              <a:gd name="connsiteY1686" fmla="*/ 245521 h 1899350"/>
              <a:gd name="connsiteX1687" fmla="*/ 906674 w 3828416"/>
              <a:gd name="connsiteY1687" fmla="*/ 190310 h 1899350"/>
              <a:gd name="connsiteX1688" fmla="*/ 990772 w 3828416"/>
              <a:gd name="connsiteY1688" fmla="*/ 143847 h 1899350"/>
              <a:gd name="connsiteX1689" fmla="*/ 1059602 w 3828416"/>
              <a:gd name="connsiteY1689" fmla="*/ 119505 h 1899350"/>
              <a:gd name="connsiteX1690" fmla="*/ 1101815 w 3828416"/>
              <a:gd name="connsiteY1690" fmla="*/ 99021 h 1899350"/>
              <a:gd name="connsiteX1691" fmla="*/ 1299348 w 3828416"/>
              <a:gd name="connsiteY1691" fmla="*/ 71862 h 1899350"/>
              <a:gd name="connsiteX1692" fmla="*/ 1344714 w 3828416"/>
              <a:gd name="connsiteY1692" fmla="*/ 61912 h 1899350"/>
              <a:gd name="connsiteX1693" fmla="*/ 1353236 w 3828416"/>
              <a:gd name="connsiteY1693" fmla="*/ 69780 h 1899350"/>
              <a:gd name="connsiteX1694" fmla="*/ 1470151 w 3828416"/>
              <a:gd name="connsiteY1694" fmla="*/ 102434 h 1899350"/>
              <a:gd name="connsiteX1695" fmla="*/ 1624561 w 3828416"/>
              <a:gd name="connsiteY1695" fmla="*/ 125579 h 1899350"/>
              <a:gd name="connsiteX1696" fmla="*/ 1713732 w 3828416"/>
              <a:gd name="connsiteY1696" fmla="*/ 135219 h 1899350"/>
              <a:gd name="connsiteX1697" fmla="*/ 1842787 w 3828416"/>
              <a:gd name="connsiteY1697" fmla="*/ 191449 h 1899350"/>
              <a:gd name="connsiteX1698" fmla="*/ 1925354 w 3828416"/>
              <a:gd name="connsiteY1698" fmla="*/ 233433 h 1899350"/>
              <a:gd name="connsiteX1699" fmla="*/ 1958136 w 3828416"/>
              <a:gd name="connsiteY1699" fmla="*/ 242933 h 1899350"/>
              <a:gd name="connsiteX1700" fmla="*/ 2089990 w 3828416"/>
              <a:gd name="connsiteY1700" fmla="*/ 247971 h 1899350"/>
              <a:gd name="connsiteX1701" fmla="*/ 2325050 w 3828416"/>
              <a:gd name="connsiteY1701" fmla="*/ 275566 h 1899350"/>
              <a:gd name="connsiteX1702" fmla="*/ 2321597 w 3828416"/>
              <a:gd name="connsiteY1702" fmla="*/ 315766 h 1899350"/>
              <a:gd name="connsiteX1703" fmla="*/ 2326229 w 3828416"/>
              <a:gd name="connsiteY1703" fmla="*/ 414894 h 1899350"/>
              <a:gd name="connsiteX1704" fmla="*/ 2313319 w 3828416"/>
              <a:gd name="connsiteY1704" fmla="*/ 428850 h 1899350"/>
              <a:gd name="connsiteX1705" fmla="*/ 2318831 w 3828416"/>
              <a:gd name="connsiteY1705" fmla="*/ 433897 h 1899350"/>
              <a:gd name="connsiteX1706" fmla="*/ 2309071 w 3828416"/>
              <a:gd name="connsiteY1706" fmla="*/ 450352 h 1899350"/>
              <a:gd name="connsiteX1707" fmla="*/ 2296515 w 3828416"/>
              <a:gd name="connsiteY1707" fmla="*/ 526032 h 1899350"/>
              <a:gd name="connsiteX1708" fmla="*/ 2302025 w 3828416"/>
              <a:gd name="connsiteY1708" fmla="*/ 531077 h 1899350"/>
              <a:gd name="connsiteX1709" fmla="*/ 2290238 w 3828416"/>
              <a:gd name="connsiteY1709" fmla="*/ 566549 h 1899350"/>
              <a:gd name="connsiteX1710" fmla="*/ 2493606 w 3828416"/>
              <a:gd name="connsiteY1710" fmla="*/ 544574 h 1899350"/>
              <a:gd name="connsiteX1711" fmla="*/ 2618713 w 3828416"/>
              <a:gd name="connsiteY1711" fmla="*/ 574247 h 1899350"/>
              <a:gd name="connsiteX1712" fmla="*/ 2618716 w 3828416"/>
              <a:gd name="connsiteY1712" fmla="*/ 576926 h 1899350"/>
              <a:gd name="connsiteX1713" fmla="*/ 2676224 w 3828416"/>
              <a:gd name="connsiteY1713" fmla="*/ 595905 h 1899350"/>
              <a:gd name="connsiteX1714" fmla="*/ 2845606 w 3828416"/>
              <a:gd name="connsiteY1714" fmla="*/ 655696 h 1899350"/>
              <a:gd name="connsiteX1715" fmla="*/ 2848759 w 3828416"/>
              <a:gd name="connsiteY1715" fmla="*/ 663552 h 1899350"/>
              <a:gd name="connsiteX1716" fmla="*/ 2932885 w 3828416"/>
              <a:gd name="connsiteY1716" fmla="*/ 678674 h 1899350"/>
              <a:gd name="connsiteX1717" fmla="*/ 3049472 w 3828416"/>
              <a:gd name="connsiteY1717" fmla="*/ 703156 h 1899350"/>
              <a:gd name="connsiteX1718" fmla="*/ 3079571 w 3828416"/>
              <a:gd name="connsiteY1718" fmla="*/ 718005 h 1899350"/>
              <a:gd name="connsiteX1719" fmla="*/ 3103829 w 3828416"/>
              <a:gd name="connsiteY1719" fmla="*/ 714279 h 1899350"/>
              <a:gd name="connsiteX1720" fmla="*/ 3175046 w 3828416"/>
              <a:gd name="connsiteY1720" fmla="*/ 740678 h 1899350"/>
              <a:gd name="connsiteX1721" fmla="*/ 3313505 w 3828416"/>
              <a:gd name="connsiteY1721" fmla="*/ 713371 h 1899350"/>
              <a:gd name="connsiteX1722" fmla="*/ 3430416 w 3828416"/>
              <a:gd name="connsiteY1722" fmla="*/ 740671 h 1899350"/>
              <a:gd name="connsiteX1723" fmla="*/ 3428058 w 3828416"/>
              <a:gd name="connsiteY1723" fmla="*/ 746158 h 1899350"/>
              <a:gd name="connsiteX1724" fmla="*/ 3444447 w 3828416"/>
              <a:gd name="connsiteY1724" fmla="*/ 748229 h 1899350"/>
              <a:gd name="connsiteX1725" fmla="*/ 3534771 w 3828416"/>
              <a:gd name="connsiteY1725" fmla="*/ 840971 h 1899350"/>
              <a:gd name="connsiteX1726" fmla="*/ 3534443 w 3828416"/>
              <a:gd name="connsiteY1726" fmla="*/ 835476 h 1899350"/>
              <a:gd name="connsiteX1727" fmla="*/ 3647794 w 3828416"/>
              <a:gd name="connsiteY1727" fmla="*/ 964883 h 1899350"/>
              <a:gd name="connsiteX1728" fmla="*/ 3639926 w 3828416"/>
              <a:gd name="connsiteY1728" fmla="*/ 970680 h 1899350"/>
              <a:gd name="connsiteX1729" fmla="*/ 3659003 w 3828416"/>
              <a:gd name="connsiteY1729" fmla="*/ 975437 h 1899350"/>
              <a:gd name="connsiteX1730" fmla="*/ 3710563 w 3828416"/>
              <a:gd name="connsiteY1730" fmla="*/ 1043104 h 1899350"/>
              <a:gd name="connsiteX1731" fmla="*/ 3806072 w 3828416"/>
              <a:gd name="connsiteY1731" fmla="*/ 1135397 h 1899350"/>
              <a:gd name="connsiteX1732" fmla="*/ 3823586 w 3828416"/>
              <a:gd name="connsiteY1732" fmla="*/ 1164340 h 1899350"/>
              <a:gd name="connsiteX1733" fmla="*/ 3819666 w 3828416"/>
              <a:gd name="connsiteY1733" fmla="*/ 1196692 h 1899350"/>
              <a:gd name="connsiteX1734" fmla="*/ 3828189 w 3828416"/>
              <a:gd name="connsiteY1734" fmla="*/ 1204561 h 1899350"/>
              <a:gd name="connsiteX1735" fmla="*/ 3823941 w 3828416"/>
              <a:gd name="connsiteY1735" fmla="*/ 1228741 h 1899350"/>
              <a:gd name="connsiteX1736" fmla="*/ 3827093 w 3828416"/>
              <a:gd name="connsiteY1736" fmla="*/ 1239274 h 1899350"/>
              <a:gd name="connsiteX1737" fmla="*/ 3826329 w 3828416"/>
              <a:gd name="connsiteY1737" fmla="*/ 1282161 h 1899350"/>
              <a:gd name="connsiteX1738" fmla="*/ 3803333 w 3828416"/>
              <a:gd name="connsiteY1738" fmla="*/ 1309755 h 1899350"/>
              <a:gd name="connsiteX1739" fmla="*/ 3788063 w 3828416"/>
              <a:gd name="connsiteY1739" fmla="*/ 1329200 h 1899350"/>
              <a:gd name="connsiteX1740" fmla="*/ 3731377 w 3828416"/>
              <a:gd name="connsiteY1740" fmla="*/ 1382470 h 1899350"/>
              <a:gd name="connsiteX1741" fmla="*/ 3666493 w 3828416"/>
              <a:gd name="connsiteY1741" fmla="*/ 1430690 h 1899350"/>
              <a:gd name="connsiteX1742" fmla="*/ 3637986 w 3828416"/>
              <a:gd name="connsiteY1742" fmla="*/ 1455918 h 1899350"/>
              <a:gd name="connsiteX1743" fmla="*/ 3587138 w 3828416"/>
              <a:gd name="connsiteY1743" fmla="*/ 1519728 h 1899350"/>
              <a:gd name="connsiteX1744" fmla="*/ 3563674 w 3828416"/>
              <a:gd name="connsiteY1744" fmla="*/ 1536797 h 1899350"/>
              <a:gd name="connsiteX1745" fmla="*/ 3517868 w 3828416"/>
              <a:gd name="connsiteY1745" fmla="*/ 1595127 h 1899350"/>
              <a:gd name="connsiteX1746" fmla="*/ 3277357 w 3828416"/>
              <a:gd name="connsiteY1746" fmla="*/ 1685657 h 1899350"/>
              <a:gd name="connsiteX1747" fmla="*/ 3231991 w 3828416"/>
              <a:gd name="connsiteY1747" fmla="*/ 1695607 h 1899350"/>
              <a:gd name="connsiteX1748" fmla="*/ 2911301 w 3828416"/>
              <a:gd name="connsiteY1748" fmla="*/ 1800247 h 1899350"/>
              <a:gd name="connsiteX1749" fmla="*/ 2944552 w 3828416"/>
              <a:gd name="connsiteY1749" fmla="*/ 1820273 h 1899350"/>
              <a:gd name="connsiteX1750" fmla="*/ 2987123 w 3828416"/>
              <a:gd name="connsiteY1750" fmla="*/ 1869545 h 1899350"/>
              <a:gd name="connsiteX1751" fmla="*/ 2979254 w 3828416"/>
              <a:gd name="connsiteY1751" fmla="*/ 1875343 h 1899350"/>
              <a:gd name="connsiteX1752" fmla="*/ 2995645 w 3828416"/>
              <a:gd name="connsiteY1752" fmla="*/ 1877416 h 1899350"/>
              <a:gd name="connsiteX1753" fmla="*/ 3015093 w 3828416"/>
              <a:gd name="connsiteY1753" fmla="*/ 1899350 h 1899350"/>
              <a:gd name="connsiteX1754" fmla="*/ 2985867 w 3828416"/>
              <a:gd name="connsiteY1754" fmla="*/ 1899350 h 1899350"/>
              <a:gd name="connsiteX1755" fmla="*/ 2974561 w 3828416"/>
              <a:gd name="connsiteY1755" fmla="*/ 1887381 h 1899350"/>
              <a:gd name="connsiteX1756" fmla="*/ 2929517 w 3828416"/>
              <a:gd name="connsiteY1756" fmla="*/ 1843641 h 1899350"/>
              <a:gd name="connsiteX1757" fmla="*/ 2920526 w 3828416"/>
              <a:gd name="connsiteY1757" fmla="*/ 1825246 h 1899350"/>
              <a:gd name="connsiteX1758" fmla="*/ 2754272 w 3828416"/>
              <a:gd name="connsiteY1758" fmla="*/ 1719759 h 1899350"/>
              <a:gd name="connsiteX1759" fmla="*/ 2522038 w 3828416"/>
              <a:gd name="connsiteY1759" fmla="*/ 1697203 h 1899350"/>
              <a:gd name="connsiteX1760" fmla="*/ 2373463 w 3828416"/>
              <a:gd name="connsiteY1760" fmla="*/ 1679243 h 1899350"/>
              <a:gd name="connsiteX1761" fmla="*/ 2391419 w 3828416"/>
              <a:gd name="connsiteY1761" fmla="*/ 1665162 h 1899350"/>
              <a:gd name="connsiteX1762" fmla="*/ 2390494 w 3828416"/>
              <a:gd name="connsiteY1762" fmla="*/ 1665528 h 1899350"/>
              <a:gd name="connsiteX1763" fmla="*/ 2363548 w 3828416"/>
              <a:gd name="connsiteY1763" fmla="*/ 1661215 h 1899350"/>
              <a:gd name="connsiteX1764" fmla="*/ 2311545 w 3828416"/>
              <a:gd name="connsiteY1764" fmla="*/ 1639248 h 1899350"/>
              <a:gd name="connsiteX1765" fmla="*/ 2251678 w 3828416"/>
              <a:gd name="connsiteY1765" fmla="*/ 1625757 h 1899350"/>
              <a:gd name="connsiteX1766" fmla="*/ 2196992 w 3828416"/>
              <a:gd name="connsiteY1766" fmla="*/ 1603785 h 1899350"/>
              <a:gd name="connsiteX1767" fmla="*/ 2046061 w 3828416"/>
              <a:gd name="connsiteY1767" fmla="*/ 1593990 h 1899350"/>
              <a:gd name="connsiteX1768" fmla="*/ 2038194 w 3828416"/>
              <a:gd name="connsiteY1768" fmla="*/ 1602465 h 1899350"/>
              <a:gd name="connsiteX1769" fmla="*/ 1974435 w 3828416"/>
              <a:gd name="connsiteY1769" fmla="*/ 1583955 h 1899350"/>
              <a:gd name="connsiteX1770" fmla="*/ 1900970 w 3828416"/>
              <a:gd name="connsiteY1770" fmla="*/ 1597413 h 1899350"/>
              <a:gd name="connsiteX1771" fmla="*/ 1914676 w 3828416"/>
              <a:gd name="connsiteY1771" fmla="*/ 1602156 h 1899350"/>
              <a:gd name="connsiteX1772" fmla="*/ 1901764 w 3828416"/>
              <a:gd name="connsiteY1772" fmla="*/ 1610757 h 1899350"/>
              <a:gd name="connsiteX1773" fmla="*/ 2064509 w 3828416"/>
              <a:gd name="connsiteY1773" fmla="*/ 1641309 h 1899350"/>
              <a:gd name="connsiteX1774" fmla="*/ 2059466 w 3828416"/>
              <a:gd name="connsiteY1774" fmla="*/ 1646790 h 1899350"/>
              <a:gd name="connsiteX1775" fmla="*/ 2163795 w 3828416"/>
              <a:gd name="connsiteY1775" fmla="*/ 1693539 h 1899350"/>
              <a:gd name="connsiteX1776" fmla="*/ 2175144 w 3828416"/>
              <a:gd name="connsiteY1776" fmla="*/ 1709126 h 1899350"/>
              <a:gd name="connsiteX1777" fmla="*/ 2224787 w 3828416"/>
              <a:gd name="connsiteY1777" fmla="*/ 1733901 h 1899350"/>
              <a:gd name="connsiteX1778" fmla="*/ 2256008 w 3828416"/>
              <a:gd name="connsiteY1778" fmla="*/ 1770265 h 1899350"/>
              <a:gd name="connsiteX1779" fmla="*/ 2324866 w 3828416"/>
              <a:gd name="connsiteY1779" fmla="*/ 1802153 h 1899350"/>
              <a:gd name="connsiteX1780" fmla="*/ 2352281 w 3828416"/>
              <a:gd name="connsiteY1780" fmla="*/ 1816994 h 1899350"/>
              <a:gd name="connsiteX1781" fmla="*/ 2371826 w 3828416"/>
              <a:gd name="connsiteY1781" fmla="*/ 1832277 h 1899350"/>
              <a:gd name="connsiteX1782" fmla="*/ 2378130 w 3828416"/>
              <a:gd name="connsiteY1782" fmla="*/ 1847990 h 1899350"/>
              <a:gd name="connsiteX1783" fmla="*/ 2380488 w 3828416"/>
              <a:gd name="connsiteY1783" fmla="*/ 1842501 h 1899350"/>
              <a:gd name="connsiteX1784" fmla="*/ 2405542 w 3828416"/>
              <a:gd name="connsiteY1784" fmla="*/ 1857475 h 1899350"/>
              <a:gd name="connsiteX1785" fmla="*/ 2403186 w 3828416"/>
              <a:gd name="connsiteY1785" fmla="*/ 1868319 h 1899350"/>
              <a:gd name="connsiteX1786" fmla="*/ 2435967 w 3828416"/>
              <a:gd name="connsiteY1786" fmla="*/ 1877817 h 1899350"/>
              <a:gd name="connsiteX1787" fmla="*/ 2436762 w 3828416"/>
              <a:gd name="connsiteY1787" fmla="*/ 1891161 h 1899350"/>
              <a:gd name="connsiteX1788" fmla="*/ 2461352 w 3828416"/>
              <a:gd name="connsiteY1788" fmla="*/ 1894033 h 1899350"/>
              <a:gd name="connsiteX1789" fmla="*/ 2480870 w 3828416"/>
              <a:gd name="connsiteY1789" fmla="*/ 1899350 h 1899350"/>
              <a:gd name="connsiteX1790" fmla="*/ 2428913 w 3828416"/>
              <a:gd name="connsiteY1790" fmla="*/ 1899350 h 1899350"/>
              <a:gd name="connsiteX1791" fmla="*/ 2428386 w 3828416"/>
              <a:gd name="connsiteY1791" fmla="*/ 1899036 h 1899350"/>
              <a:gd name="connsiteX1792" fmla="*/ 2171424 w 3828416"/>
              <a:gd name="connsiteY1792" fmla="*/ 1864323 h 1899350"/>
              <a:gd name="connsiteX1793" fmla="*/ 1556573 w 3828416"/>
              <a:gd name="connsiteY1793" fmla="*/ 1884992 h 1899350"/>
              <a:gd name="connsiteX1794" fmla="*/ 1824852 w 3828416"/>
              <a:gd name="connsiteY1794" fmla="*/ 1871027 h 1899350"/>
              <a:gd name="connsiteX1795" fmla="*/ 1400896 w 3828416"/>
              <a:gd name="connsiteY1795" fmla="*/ 1827267 h 1899350"/>
              <a:gd name="connsiteX1796" fmla="*/ 1662573 w 3828416"/>
              <a:gd name="connsiteY1796" fmla="*/ 1848324 h 1899350"/>
              <a:gd name="connsiteX1797" fmla="*/ 1856513 w 3828416"/>
              <a:gd name="connsiteY1797" fmla="*/ 1859011 h 1899350"/>
              <a:gd name="connsiteX1798" fmla="*/ 1856841 w 3828416"/>
              <a:gd name="connsiteY1798" fmla="*/ 1864506 h 1899350"/>
              <a:gd name="connsiteX1799" fmla="*/ 2149382 w 3828416"/>
              <a:gd name="connsiteY1799" fmla="*/ 1854851 h 1899350"/>
              <a:gd name="connsiteX1800" fmla="*/ 2178360 w 3828416"/>
              <a:gd name="connsiteY1800" fmla="*/ 1845505 h 1899350"/>
              <a:gd name="connsiteX1801" fmla="*/ 2197435 w 3828416"/>
              <a:gd name="connsiteY1801" fmla="*/ 1850261 h 1899350"/>
              <a:gd name="connsiteX1802" fmla="*/ 2253357 w 3828416"/>
              <a:gd name="connsiteY1802" fmla="*/ 1839876 h 1899350"/>
              <a:gd name="connsiteX1803" fmla="*/ 2213501 w 3828416"/>
              <a:gd name="connsiteY1803" fmla="*/ 1852194 h 1899350"/>
              <a:gd name="connsiteX1804" fmla="*/ 2391846 w 3828416"/>
              <a:gd name="connsiteY1804" fmla="*/ 1874153 h 1899350"/>
              <a:gd name="connsiteX1805" fmla="*/ 2352754 w 3828416"/>
              <a:gd name="connsiteY1805" fmla="*/ 1840908 h 1899350"/>
              <a:gd name="connsiteX1806" fmla="*/ 2242449 w 3828416"/>
              <a:gd name="connsiteY1806" fmla="*/ 1781264 h 1899350"/>
              <a:gd name="connsiteX1807" fmla="*/ 2181453 w 3828416"/>
              <a:gd name="connsiteY1807" fmla="*/ 1735548 h 1899350"/>
              <a:gd name="connsiteX1808" fmla="*/ 2139680 w 3828416"/>
              <a:gd name="connsiteY1808" fmla="*/ 1704974 h 1899350"/>
              <a:gd name="connsiteX1809" fmla="*/ 2054425 w 3828416"/>
              <a:gd name="connsiteY1809" fmla="*/ 1657626 h 1899350"/>
              <a:gd name="connsiteX1810" fmla="*/ 1957057 w 3828416"/>
              <a:gd name="connsiteY1810" fmla="*/ 1642934 h 1899350"/>
              <a:gd name="connsiteX1811" fmla="*/ 1888993 w 3828416"/>
              <a:gd name="connsiteY1811" fmla="*/ 1627067 h 1899350"/>
              <a:gd name="connsiteX1812" fmla="*/ 1872599 w 3828416"/>
              <a:gd name="connsiteY1812" fmla="*/ 1616962 h 1899350"/>
              <a:gd name="connsiteX1813" fmla="*/ 1719641 w 3828416"/>
              <a:gd name="connsiteY1813" fmla="*/ 1626182 h 1899350"/>
              <a:gd name="connsiteX1814" fmla="*/ 1698534 w 3828416"/>
              <a:gd name="connsiteY1814" fmla="*/ 1635085 h 1899350"/>
              <a:gd name="connsiteX1815" fmla="*/ 1536582 w 3828416"/>
              <a:gd name="connsiteY1815" fmla="*/ 1620556 h 1899350"/>
              <a:gd name="connsiteX1816" fmla="*/ 1400483 w 3828416"/>
              <a:gd name="connsiteY1816" fmla="*/ 1645051 h 1899350"/>
              <a:gd name="connsiteX1817" fmla="*/ 1288175 w 3828416"/>
              <a:gd name="connsiteY1817" fmla="*/ 1657975 h 1899350"/>
              <a:gd name="connsiteX1818" fmla="*/ 1092231 w 3828416"/>
              <a:gd name="connsiteY1818" fmla="*/ 1719854 h 1899350"/>
              <a:gd name="connsiteX1819" fmla="*/ 1138721 w 3828416"/>
              <a:gd name="connsiteY1819" fmla="*/ 1734096 h 1899350"/>
              <a:gd name="connsiteX1820" fmla="*/ 1082006 w 3828416"/>
              <a:gd name="connsiteY1820" fmla="*/ 1731138 h 1899350"/>
              <a:gd name="connsiteX1821" fmla="*/ 830913 w 3828416"/>
              <a:gd name="connsiteY1821" fmla="*/ 1768551 h 1899350"/>
              <a:gd name="connsiteX1822" fmla="*/ 649772 w 3828416"/>
              <a:gd name="connsiteY1822" fmla="*/ 1803138 h 1899350"/>
              <a:gd name="connsiteX1823" fmla="*/ 598100 w 3828416"/>
              <a:gd name="connsiteY1823" fmla="*/ 1792023 h 1899350"/>
              <a:gd name="connsiteX1824" fmla="*/ 549580 w 3828416"/>
              <a:gd name="connsiteY1824" fmla="*/ 1788761 h 1899350"/>
              <a:gd name="connsiteX1825" fmla="*/ 697823 w 3828416"/>
              <a:gd name="connsiteY1825" fmla="*/ 1793195 h 1899350"/>
              <a:gd name="connsiteX1826" fmla="*/ 988446 w 3828416"/>
              <a:gd name="connsiteY1826" fmla="*/ 1740647 h 1899350"/>
              <a:gd name="connsiteX1827" fmla="*/ 780473 w 3828416"/>
              <a:gd name="connsiteY1827" fmla="*/ 1719723 h 1899350"/>
              <a:gd name="connsiteX1828" fmla="*/ 869645 w 3828416"/>
              <a:gd name="connsiteY1828" fmla="*/ 1732039 h 1899350"/>
              <a:gd name="connsiteX1829" fmla="*/ 832475 w 3828416"/>
              <a:gd name="connsiteY1829" fmla="*/ 1744365 h 1899350"/>
              <a:gd name="connsiteX1830" fmla="*/ 699498 w 3828416"/>
              <a:gd name="connsiteY1830" fmla="*/ 1715133 h 1899350"/>
              <a:gd name="connsiteX1831" fmla="*/ 530145 w 3828416"/>
              <a:gd name="connsiteY1831" fmla="*/ 1714248 h 1899350"/>
              <a:gd name="connsiteX1832" fmla="*/ 397994 w 3828416"/>
              <a:gd name="connsiteY1832" fmla="*/ 1765300 h 1899350"/>
              <a:gd name="connsiteX1833" fmla="*/ 51727 w 3828416"/>
              <a:gd name="connsiteY1833" fmla="*/ 1837574 h 1899350"/>
              <a:gd name="connsiteX1834" fmla="*/ 230 w 3828416"/>
              <a:gd name="connsiteY1834" fmla="*/ 1830127 h 1899350"/>
              <a:gd name="connsiteX1835" fmla="*/ 230 w 3828416"/>
              <a:gd name="connsiteY1835" fmla="*/ 1803175 h 1899350"/>
              <a:gd name="connsiteX1836" fmla="*/ 63014 w 3828416"/>
              <a:gd name="connsiteY1836" fmla="*/ 1807582 h 1899350"/>
              <a:gd name="connsiteX1837" fmla="*/ 404373 w 3828416"/>
              <a:gd name="connsiteY1837" fmla="*/ 1745096 h 1899350"/>
              <a:gd name="connsiteX1838" fmla="*/ 498697 w 3828416"/>
              <a:gd name="connsiteY1838" fmla="*/ 1687349 h 1899350"/>
              <a:gd name="connsiteX1839" fmla="*/ 601659 w 3828416"/>
              <a:gd name="connsiteY1839" fmla="*/ 1588951 h 1899350"/>
              <a:gd name="connsiteX1840" fmla="*/ 601190 w 3828416"/>
              <a:gd name="connsiteY1840" fmla="*/ 1578424 h 1899350"/>
              <a:gd name="connsiteX1841" fmla="*/ 659001 w 3828416"/>
              <a:gd name="connsiteY1841" fmla="*/ 1549346 h 1899350"/>
              <a:gd name="connsiteX1842" fmla="*/ 682793 w 3828416"/>
              <a:gd name="connsiteY1842" fmla="*/ 1540449 h 1899350"/>
              <a:gd name="connsiteX1843" fmla="*/ 809902 w 3828416"/>
              <a:gd name="connsiteY1843" fmla="*/ 1497557 h 1899350"/>
              <a:gd name="connsiteX1844" fmla="*/ 844247 w 3828416"/>
              <a:gd name="connsiteY1844" fmla="*/ 1482869 h 1899350"/>
              <a:gd name="connsiteX1845" fmla="*/ 932623 w 3828416"/>
              <a:gd name="connsiteY1845" fmla="*/ 1476489 h 1899350"/>
              <a:gd name="connsiteX1846" fmla="*/ 980677 w 3828416"/>
              <a:gd name="connsiteY1846" fmla="*/ 1471899 h 1899350"/>
              <a:gd name="connsiteX1847" fmla="*/ 1525406 w 3828416"/>
              <a:gd name="connsiteY1847" fmla="*/ 1390117 h 1899350"/>
              <a:gd name="connsiteX1848" fmla="*/ 1693606 w 3828416"/>
              <a:gd name="connsiteY1848" fmla="*/ 1307902 h 1899350"/>
              <a:gd name="connsiteX1849" fmla="*/ 1712356 w 3828416"/>
              <a:gd name="connsiteY1849" fmla="*/ 1307163 h 1899350"/>
              <a:gd name="connsiteX1850" fmla="*/ 1711563 w 3828416"/>
              <a:gd name="connsiteY1850" fmla="*/ 1293820 h 1899350"/>
              <a:gd name="connsiteX1851" fmla="*/ 1784640 w 3828416"/>
              <a:gd name="connsiteY1851" fmla="*/ 1242621 h 1899350"/>
              <a:gd name="connsiteX1852" fmla="*/ 1884007 w 3828416"/>
              <a:gd name="connsiteY1852" fmla="*/ 1179391 h 1899350"/>
              <a:gd name="connsiteX1853" fmla="*/ 1942256 w 3828416"/>
              <a:gd name="connsiteY1853" fmla="*/ 1099256 h 1899350"/>
              <a:gd name="connsiteX1854" fmla="*/ 1962570 w 3828416"/>
              <a:gd name="connsiteY1854" fmla="*/ 1077009 h 1899350"/>
              <a:gd name="connsiteX1855" fmla="*/ 2147212 w 3828416"/>
              <a:gd name="connsiteY1855" fmla="*/ 819824 h 1899350"/>
              <a:gd name="connsiteX1856" fmla="*/ 2201187 w 3828416"/>
              <a:gd name="connsiteY1856" fmla="*/ 710317 h 1899350"/>
              <a:gd name="connsiteX1857" fmla="*/ 2221170 w 3828416"/>
              <a:gd name="connsiteY1857" fmla="*/ 677219 h 1899350"/>
              <a:gd name="connsiteX1858" fmla="*/ 2252801 w 3828416"/>
              <a:gd name="connsiteY1858" fmla="*/ 600941 h 1899350"/>
              <a:gd name="connsiteX1859" fmla="*/ 2246496 w 3828416"/>
              <a:gd name="connsiteY1859" fmla="*/ 582552 h 1899350"/>
              <a:gd name="connsiteX1860" fmla="*/ 2264447 w 3828416"/>
              <a:gd name="connsiteY1860" fmla="*/ 560437 h 1899350"/>
              <a:gd name="connsiteX1861" fmla="*/ 2275001 w 3828416"/>
              <a:gd name="connsiteY1861" fmla="*/ 554646 h 1899350"/>
              <a:gd name="connsiteX1862" fmla="*/ 2290242 w 3828416"/>
              <a:gd name="connsiteY1862" fmla="*/ 478973 h 1899350"/>
              <a:gd name="connsiteX1863" fmla="*/ 2286760 w 3828416"/>
              <a:gd name="connsiteY1863" fmla="*/ 462946 h 1899350"/>
              <a:gd name="connsiteX1864" fmla="*/ 2310665 w 3828416"/>
              <a:gd name="connsiteY1864" fmla="*/ 397497 h 1899350"/>
              <a:gd name="connsiteX1865" fmla="*/ 2311897 w 3828416"/>
              <a:gd name="connsiteY1865" fmla="*/ 362462 h 1899350"/>
              <a:gd name="connsiteX1866" fmla="*/ 2303702 w 3828416"/>
              <a:gd name="connsiteY1866" fmla="*/ 357409 h 1899350"/>
              <a:gd name="connsiteX1867" fmla="*/ 2302904 w 3828416"/>
              <a:gd name="connsiteY1867" fmla="*/ 336032 h 1899350"/>
              <a:gd name="connsiteX1868" fmla="*/ 2310305 w 3828416"/>
              <a:gd name="connsiteY1868" fmla="*/ 325063 h 1899350"/>
              <a:gd name="connsiteX1869" fmla="*/ 2301641 w 3828416"/>
              <a:gd name="connsiteY1869" fmla="*/ 309484 h 1899350"/>
              <a:gd name="connsiteX1870" fmla="*/ 2297366 w 3828416"/>
              <a:gd name="connsiteY1870" fmla="*/ 277435 h 1899350"/>
              <a:gd name="connsiteX1871" fmla="*/ 2251531 w 3828416"/>
              <a:gd name="connsiteY1871" fmla="*/ 274181 h 1899350"/>
              <a:gd name="connsiteX1872" fmla="*/ 1954987 w 3828416"/>
              <a:gd name="connsiteY1872" fmla="*/ 431649 h 1899350"/>
              <a:gd name="connsiteX1873" fmla="*/ 1941749 w 3828416"/>
              <a:gd name="connsiteY1873" fmla="*/ 437433 h 1899350"/>
              <a:gd name="connsiteX1874" fmla="*/ 1868230 w 3828416"/>
              <a:gd name="connsiteY1874" fmla="*/ 531655 h 1899350"/>
              <a:gd name="connsiteX1875" fmla="*/ 1816256 w 3828416"/>
              <a:gd name="connsiteY1875" fmla="*/ 568596 h 1899350"/>
              <a:gd name="connsiteX1876" fmla="*/ 1814226 w 3828416"/>
              <a:gd name="connsiteY1876" fmla="*/ 579579 h 1899350"/>
              <a:gd name="connsiteX1877" fmla="*/ 1780535 w 3828416"/>
              <a:gd name="connsiteY1877" fmla="*/ 607932 h 1899350"/>
              <a:gd name="connsiteX1878" fmla="*/ 1746985 w 3828416"/>
              <a:gd name="connsiteY1878" fmla="*/ 638640 h 1899350"/>
              <a:gd name="connsiteX1879" fmla="*/ 1710609 w 3828416"/>
              <a:gd name="connsiteY1879" fmla="*/ 664310 h 1899350"/>
              <a:gd name="connsiteX1880" fmla="*/ 1713436 w 3828416"/>
              <a:gd name="connsiteY1880" fmla="*/ 669349 h 1899350"/>
              <a:gd name="connsiteX1881" fmla="*/ 1622263 w 3828416"/>
              <a:gd name="connsiteY1881" fmla="*/ 734953 h 1899350"/>
              <a:gd name="connsiteX1882" fmla="*/ 1569826 w 3828416"/>
              <a:gd name="connsiteY1882" fmla="*/ 766722 h 1899350"/>
              <a:gd name="connsiteX1883" fmla="*/ 1535479 w 3828416"/>
              <a:gd name="connsiteY1883" fmla="*/ 781408 h 1899350"/>
              <a:gd name="connsiteX1884" fmla="*/ 1401768 w 3828416"/>
              <a:gd name="connsiteY1884" fmla="*/ 859325 h 1899350"/>
              <a:gd name="connsiteX1885" fmla="*/ 1385703 w 3828416"/>
              <a:gd name="connsiteY1885" fmla="*/ 860070 h 1899350"/>
              <a:gd name="connsiteX1886" fmla="*/ 1343489 w 3828416"/>
              <a:gd name="connsiteY1886" fmla="*/ 875199 h 1899350"/>
              <a:gd name="connsiteX1887" fmla="*/ 1673908 w 3828416"/>
              <a:gd name="connsiteY1887" fmla="*/ 689841 h 1899350"/>
              <a:gd name="connsiteX1888" fmla="*/ 1723193 w 3828416"/>
              <a:gd name="connsiteY1888" fmla="*/ 647537 h 1899350"/>
              <a:gd name="connsiteX1889" fmla="*/ 1748547 w 3828416"/>
              <a:gd name="connsiteY1889" fmla="*/ 614454 h 1899350"/>
              <a:gd name="connsiteX1890" fmla="*/ 1874834 w 3828416"/>
              <a:gd name="connsiteY1890" fmla="*/ 496633 h 1899350"/>
              <a:gd name="connsiteX1891" fmla="*/ 1916251 w 3828416"/>
              <a:gd name="connsiteY1891" fmla="*/ 460128 h 1899350"/>
              <a:gd name="connsiteX1892" fmla="*/ 1962054 w 3828416"/>
              <a:gd name="connsiteY1892" fmla="*/ 399121 h 1899350"/>
              <a:gd name="connsiteX1893" fmla="*/ 1992920 w 3828416"/>
              <a:gd name="connsiteY1893" fmla="*/ 371082 h 1899350"/>
              <a:gd name="connsiteX1894" fmla="*/ 2016384 w 3828416"/>
              <a:gd name="connsiteY1894" fmla="*/ 354014 h 1899350"/>
              <a:gd name="connsiteX1895" fmla="*/ 2063315 w 3828416"/>
              <a:gd name="connsiteY1895" fmla="*/ 325231 h 1899350"/>
              <a:gd name="connsiteX1896" fmla="*/ 2240507 w 3828416"/>
              <a:gd name="connsiteY1896" fmla="*/ 264090 h 1899350"/>
              <a:gd name="connsiteX1897" fmla="*/ 1949997 w 3828416"/>
              <a:gd name="connsiteY1897" fmla="*/ 260086 h 1899350"/>
              <a:gd name="connsiteX1898" fmla="*/ 1944158 w 3828416"/>
              <a:gd name="connsiteY1898" fmla="*/ 252223 h 1899350"/>
              <a:gd name="connsiteX1899" fmla="*/ 1788154 w 3828416"/>
              <a:gd name="connsiteY1899" fmla="*/ 186325 h 1899350"/>
              <a:gd name="connsiteX1900" fmla="*/ 1441201 w 3828416"/>
              <a:gd name="connsiteY1900" fmla="*/ 359225 h 1899350"/>
              <a:gd name="connsiteX1901" fmla="*/ 1428291 w 3828416"/>
              <a:gd name="connsiteY1901" fmla="*/ 373180 h 1899350"/>
              <a:gd name="connsiteX1902" fmla="*/ 1550657 w 3828416"/>
              <a:gd name="connsiteY1902" fmla="*/ 287712 h 1899350"/>
              <a:gd name="connsiteX1903" fmla="*/ 1632071 w 3828416"/>
              <a:gd name="connsiteY1903" fmla="*/ 243920 h 1899350"/>
              <a:gd name="connsiteX1904" fmla="*/ 1639473 w 3828416"/>
              <a:gd name="connsiteY1904" fmla="*/ 232951 h 1899350"/>
              <a:gd name="connsiteX1905" fmla="*/ 1773984 w 3828416"/>
              <a:gd name="connsiteY1905" fmla="*/ 179088 h 1899350"/>
              <a:gd name="connsiteX1906" fmla="*/ 1559705 w 3828416"/>
              <a:gd name="connsiteY1906" fmla="*/ 139776 h 1899350"/>
              <a:gd name="connsiteX1907" fmla="*/ 1551508 w 3828416"/>
              <a:gd name="connsiteY1907" fmla="*/ 132046 h 1899350"/>
              <a:gd name="connsiteX1908" fmla="*/ 1499835 w 3828416"/>
              <a:gd name="connsiteY1908" fmla="*/ 120928 h 1899350"/>
              <a:gd name="connsiteX1909" fmla="*/ 1277689 w 3828416"/>
              <a:gd name="connsiteY1909" fmla="*/ 87411 h 1899350"/>
              <a:gd name="connsiteX1910" fmla="*/ 927696 w 3828416"/>
              <a:gd name="connsiteY1910" fmla="*/ 195902 h 1899350"/>
              <a:gd name="connsiteX1911" fmla="*/ 886607 w 3828416"/>
              <a:gd name="connsiteY1911" fmla="*/ 243257 h 1899350"/>
              <a:gd name="connsiteX1912" fmla="*/ 889759 w 3828416"/>
              <a:gd name="connsiteY1912" fmla="*/ 251113 h 1899350"/>
              <a:gd name="connsiteX1913" fmla="*/ 763037 w 3828416"/>
              <a:gd name="connsiteY1913" fmla="*/ 422669 h 1899350"/>
              <a:gd name="connsiteX1914" fmla="*/ 734885 w 3828416"/>
              <a:gd name="connsiteY1914" fmla="*/ 512297 h 1899350"/>
              <a:gd name="connsiteX1915" fmla="*/ 699662 w 3828416"/>
              <a:gd name="connsiteY1915" fmla="*/ 623745 h 1899350"/>
              <a:gd name="connsiteX1916" fmla="*/ 696538 w 3828416"/>
              <a:gd name="connsiteY1916" fmla="*/ 672118 h 1899350"/>
              <a:gd name="connsiteX1917" fmla="*/ 723155 w 3828416"/>
              <a:gd name="connsiteY1917" fmla="*/ 665583 h 1899350"/>
              <a:gd name="connsiteX1918" fmla="*/ 710711 w 3828416"/>
              <a:gd name="connsiteY1918" fmla="*/ 687388 h 1899350"/>
              <a:gd name="connsiteX1919" fmla="*/ 670414 w 3828416"/>
              <a:gd name="connsiteY1919" fmla="*/ 742733 h 1899350"/>
              <a:gd name="connsiteX1920" fmla="*/ 684119 w 3828416"/>
              <a:gd name="connsiteY1920" fmla="*/ 744797 h 1899350"/>
              <a:gd name="connsiteX1921" fmla="*/ 662546 w 3828416"/>
              <a:gd name="connsiteY1921" fmla="*/ 745851 h 1899350"/>
              <a:gd name="connsiteX1922" fmla="*/ 657829 w 3828416"/>
              <a:gd name="connsiteY1922" fmla="*/ 756827 h 1899350"/>
              <a:gd name="connsiteX1923" fmla="*/ 674218 w 3828416"/>
              <a:gd name="connsiteY1923" fmla="*/ 758899 h 1899350"/>
              <a:gd name="connsiteX1924" fmla="*/ 649961 w 3828416"/>
              <a:gd name="connsiteY1924" fmla="*/ 762624 h 1899350"/>
              <a:gd name="connsiteX1925" fmla="*/ 529514 w 3828416"/>
              <a:gd name="connsiteY1925" fmla="*/ 890986 h 1899350"/>
              <a:gd name="connsiteX1926" fmla="*/ 488097 w 3828416"/>
              <a:gd name="connsiteY1926" fmla="*/ 927491 h 1899350"/>
              <a:gd name="connsiteX1927" fmla="*/ 459122 w 3828416"/>
              <a:gd name="connsiteY1927" fmla="*/ 942190 h 1899350"/>
              <a:gd name="connsiteX1928" fmla="*/ 467317 w 3828416"/>
              <a:gd name="connsiteY1928" fmla="*/ 944565 h 1899350"/>
              <a:gd name="connsiteX1929" fmla="*/ 434093 w 3828416"/>
              <a:gd name="connsiteY1929" fmla="*/ 978091 h 1899350"/>
              <a:gd name="connsiteX1930" fmla="*/ 367948 w 3828416"/>
              <a:gd name="connsiteY1930" fmla="*/ 1002439 h 1899350"/>
              <a:gd name="connsiteX1931" fmla="*/ 307779 w 3828416"/>
              <a:gd name="connsiteY1931" fmla="*/ 1039682 h 1899350"/>
              <a:gd name="connsiteX1932" fmla="*/ 326531 w 3828416"/>
              <a:gd name="connsiteY1932" fmla="*/ 1038946 h 1899350"/>
              <a:gd name="connsiteX1933" fmla="*/ 490808 w 3828416"/>
              <a:gd name="connsiteY1933" fmla="*/ 983725 h 1899350"/>
              <a:gd name="connsiteX1934" fmla="*/ 482613 w 3828416"/>
              <a:gd name="connsiteY1934" fmla="*/ 978674 h 1899350"/>
              <a:gd name="connsiteX1935" fmla="*/ 740638 w 3828416"/>
              <a:gd name="connsiteY1935" fmla="*/ 917088 h 1899350"/>
              <a:gd name="connsiteX1936" fmla="*/ 743790 w 3828416"/>
              <a:gd name="connsiteY1936" fmla="*/ 924944 h 1899350"/>
              <a:gd name="connsiteX1937" fmla="*/ 1100860 w 3828416"/>
              <a:gd name="connsiteY1937" fmla="*/ 799989 h 1899350"/>
              <a:gd name="connsiteX1938" fmla="*/ 1229999 w 3828416"/>
              <a:gd name="connsiteY1938" fmla="*/ 743437 h 1899350"/>
              <a:gd name="connsiteX1939" fmla="*/ 1280080 w 3828416"/>
              <a:gd name="connsiteY1939" fmla="*/ 719833 h 1899350"/>
              <a:gd name="connsiteX1940" fmla="*/ 1364179 w 3828416"/>
              <a:gd name="connsiteY1940" fmla="*/ 676048 h 1899350"/>
              <a:gd name="connsiteX1941" fmla="*/ 1316781 w 3828416"/>
              <a:gd name="connsiteY1941" fmla="*/ 696981 h 1899350"/>
              <a:gd name="connsiteX1942" fmla="*/ 1319934 w 3828416"/>
              <a:gd name="connsiteY1942" fmla="*/ 704836 h 1899350"/>
              <a:gd name="connsiteX1943" fmla="*/ 969502 w 3828416"/>
              <a:gd name="connsiteY1943" fmla="*/ 864386 h 1899350"/>
              <a:gd name="connsiteX1944" fmla="*/ 525620 w 3828416"/>
              <a:gd name="connsiteY1944" fmla="*/ 976888 h 1899350"/>
              <a:gd name="connsiteX1945" fmla="*/ 486091 w 3828416"/>
              <a:gd name="connsiteY1945" fmla="*/ 992024 h 1899350"/>
              <a:gd name="connsiteX1946" fmla="*/ 301031 w 3828416"/>
              <a:gd name="connsiteY1946" fmla="*/ 1058964 h 1899350"/>
              <a:gd name="connsiteX1947" fmla="*/ 279456 w 3828416"/>
              <a:gd name="connsiteY1947" fmla="*/ 1057339 h 1899350"/>
              <a:gd name="connsiteX1948" fmla="*/ 210952 w 3828416"/>
              <a:gd name="connsiteY1948" fmla="*/ 1087176 h 1899350"/>
              <a:gd name="connsiteX1949" fmla="*/ 126523 w 3828416"/>
              <a:gd name="connsiteY1949" fmla="*/ 1120112 h 1899350"/>
              <a:gd name="connsiteX1950" fmla="*/ 77237 w 3828416"/>
              <a:gd name="connsiteY1950" fmla="*/ 1159736 h 1899350"/>
              <a:gd name="connsiteX1951" fmla="*/ 16274 w 3828416"/>
              <a:gd name="connsiteY1951" fmla="*/ 1180958 h 1899350"/>
              <a:gd name="connsiteX1952" fmla="*/ 230 w 3828416"/>
              <a:gd name="connsiteY1952" fmla="*/ 1190653 h 1899350"/>
              <a:gd name="connsiteX1953" fmla="*/ 230 w 3828416"/>
              <a:gd name="connsiteY1953" fmla="*/ 1159991 h 1899350"/>
              <a:gd name="connsiteX1954" fmla="*/ 20757 w 3828416"/>
              <a:gd name="connsiteY1954" fmla="*/ 1148873 h 1899350"/>
              <a:gd name="connsiteX1955" fmla="*/ 52079 w 3828416"/>
              <a:gd name="connsiteY1955" fmla="*/ 1121772 h 1899350"/>
              <a:gd name="connsiteX1956" fmla="*/ 73189 w 3828416"/>
              <a:gd name="connsiteY1956" fmla="*/ 1118223 h 1899350"/>
              <a:gd name="connsiteX1957" fmla="*/ 118087 w 3828416"/>
              <a:gd name="connsiteY1957" fmla="*/ 1100424 h 1899350"/>
              <a:gd name="connsiteX1958" fmla="*/ 149418 w 3828416"/>
              <a:gd name="connsiteY1958" fmla="*/ 1077559 h 1899350"/>
              <a:gd name="connsiteX1959" fmla="*/ 199032 w 3828416"/>
              <a:gd name="connsiteY1959" fmla="*/ 1046104 h 1899350"/>
              <a:gd name="connsiteX1960" fmla="*/ 317618 w 3828416"/>
              <a:gd name="connsiteY1960" fmla="*/ 992664 h 1899350"/>
              <a:gd name="connsiteX1961" fmla="*/ 357149 w 3828416"/>
              <a:gd name="connsiteY1961" fmla="*/ 977529 h 1899350"/>
              <a:gd name="connsiteX1962" fmla="*/ 353997 w 3828416"/>
              <a:gd name="connsiteY1962" fmla="*/ 969674 h 1899350"/>
              <a:gd name="connsiteX1963" fmla="*/ 375431 w 3828416"/>
              <a:gd name="connsiteY1963" fmla="*/ 968942 h 1899350"/>
              <a:gd name="connsiteX1964" fmla="*/ 475565 w 3828416"/>
              <a:gd name="connsiteY1964" fmla="*/ 862827 h 1899350"/>
              <a:gd name="connsiteX1965" fmla="*/ 486118 w 3828416"/>
              <a:gd name="connsiteY1965" fmla="*/ 857038 h 1899350"/>
              <a:gd name="connsiteX1966" fmla="*/ 515860 w 3828416"/>
              <a:gd name="connsiteY1966" fmla="*/ 804806 h 1899350"/>
              <a:gd name="connsiteX1967" fmla="*/ 533018 w 3828416"/>
              <a:gd name="connsiteY1967" fmla="*/ 766670 h 1899350"/>
              <a:gd name="connsiteX1968" fmla="*/ 550647 w 3828416"/>
              <a:gd name="connsiteY1968" fmla="*/ 744417 h 1899350"/>
              <a:gd name="connsiteX1969" fmla="*/ 539625 w 3828416"/>
              <a:gd name="connsiteY1969" fmla="*/ 737003 h 1899350"/>
              <a:gd name="connsiteX1970" fmla="*/ 550618 w 3828416"/>
              <a:gd name="connsiteY1970" fmla="*/ 685510 h 1899350"/>
              <a:gd name="connsiteX1971" fmla="*/ 551057 w 3828416"/>
              <a:gd name="connsiteY1971" fmla="*/ 637131 h 1899350"/>
              <a:gd name="connsiteX1972" fmla="*/ 559225 w 3828416"/>
              <a:gd name="connsiteY1972" fmla="*/ 580599 h 1899350"/>
              <a:gd name="connsiteX1973" fmla="*/ 534251 w 3828416"/>
              <a:gd name="connsiteY1973" fmla="*/ 444811 h 1899350"/>
              <a:gd name="connsiteX1974" fmla="*/ 504592 w 3828416"/>
              <a:gd name="connsiteY1974" fmla="*/ 386937 h 1899350"/>
              <a:gd name="connsiteX1975" fmla="*/ 444367 w 3828416"/>
              <a:gd name="connsiteY1975" fmla="*/ 303692 h 1899350"/>
              <a:gd name="connsiteX1976" fmla="*/ 432689 w 3828416"/>
              <a:gd name="connsiteY1976" fmla="*/ 279933 h 1899350"/>
              <a:gd name="connsiteX1977" fmla="*/ 269586 w 3828416"/>
              <a:gd name="connsiteY1977" fmla="*/ 182301 h 1899350"/>
              <a:gd name="connsiteX1978" fmla="*/ 136583 w 3828416"/>
              <a:gd name="connsiteY1978" fmla="*/ 99519 h 1899350"/>
              <a:gd name="connsiteX1979" fmla="*/ 113882 w 3828416"/>
              <a:gd name="connsiteY1979" fmla="*/ 71023 h 1899350"/>
              <a:gd name="connsiteX1980" fmla="*/ 8349 w 3828416"/>
              <a:gd name="connsiteY1980" fmla="*/ 17279 h 1899350"/>
              <a:gd name="connsiteX1981" fmla="*/ 230 w 3828416"/>
              <a:gd name="connsiteY1981" fmla="*/ 17487 h 1899350"/>
              <a:gd name="connsiteX1982" fmla="*/ 230 w 3828416"/>
              <a:gd name="connsiteY1982" fmla="*/ 278 h 189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Lst>
            <a:rect l="l" t="t" r="r" b="b"/>
            <a:pathLst>
              <a:path w="3828416" h="1899350">
                <a:moveTo>
                  <a:pt x="2373754" y="1896589"/>
                </a:moveTo>
                <a:lnTo>
                  <a:pt x="2367142" y="1899350"/>
                </a:lnTo>
                <a:lnTo>
                  <a:pt x="2342610" y="1899350"/>
                </a:lnTo>
                <a:close/>
                <a:moveTo>
                  <a:pt x="524449" y="1894600"/>
                </a:moveTo>
                <a:lnTo>
                  <a:pt x="526356" y="1899350"/>
                </a:lnTo>
                <a:lnTo>
                  <a:pt x="493757" y="1899350"/>
                </a:lnTo>
                <a:close/>
                <a:moveTo>
                  <a:pt x="1419074" y="1891295"/>
                </a:moveTo>
                <a:lnTo>
                  <a:pt x="1470584" y="1899350"/>
                </a:lnTo>
                <a:lnTo>
                  <a:pt x="1427961" y="1899350"/>
                </a:lnTo>
                <a:lnTo>
                  <a:pt x="1427742" y="1899275"/>
                </a:lnTo>
                <a:cubicBezTo>
                  <a:pt x="1423209" y="1897088"/>
                  <a:pt x="1419655" y="1894413"/>
                  <a:pt x="1419723" y="1891574"/>
                </a:cubicBezTo>
                <a:close/>
                <a:moveTo>
                  <a:pt x="526947" y="1888788"/>
                </a:moveTo>
                <a:cubicBezTo>
                  <a:pt x="540700" y="1891640"/>
                  <a:pt x="553105" y="1890470"/>
                  <a:pt x="559403" y="1895472"/>
                </a:cubicBezTo>
                <a:lnTo>
                  <a:pt x="559727" y="1895612"/>
                </a:lnTo>
                <a:cubicBezTo>
                  <a:pt x="551025" y="1895312"/>
                  <a:pt x="548341" y="1900661"/>
                  <a:pt x="538296" y="1899019"/>
                </a:cubicBezTo>
                <a:cubicBezTo>
                  <a:pt x="537641" y="1888030"/>
                  <a:pt x="536536" y="1898646"/>
                  <a:pt x="532785" y="1899330"/>
                </a:cubicBezTo>
                <a:cubicBezTo>
                  <a:pt x="535421" y="1890519"/>
                  <a:pt x="528292" y="1892810"/>
                  <a:pt x="526947" y="1888788"/>
                </a:cubicBezTo>
                <a:close/>
                <a:moveTo>
                  <a:pt x="1525403" y="1882686"/>
                </a:moveTo>
                <a:cubicBezTo>
                  <a:pt x="1529350" y="1883331"/>
                  <a:pt x="1534721" y="1885353"/>
                  <a:pt x="1540228" y="1883705"/>
                </a:cubicBezTo>
                <a:cubicBezTo>
                  <a:pt x="1538940" y="1896535"/>
                  <a:pt x="1530648" y="1887235"/>
                  <a:pt x="1519121" y="1889930"/>
                </a:cubicBezTo>
                <a:cubicBezTo>
                  <a:pt x="1518933" y="1882774"/>
                  <a:pt x="1521456" y="1882042"/>
                  <a:pt x="1525403" y="1882686"/>
                </a:cubicBezTo>
                <a:close/>
                <a:moveTo>
                  <a:pt x="1497010" y="1878610"/>
                </a:moveTo>
                <a:cubicBezTo>
                  <a:pt x="1502255" y="1879143"/>
                  <a:pt x="1507150" y="1881152"/>
                  <a:pt x="1508102" y="1885194"/>
                </a:cubicBezTo>
                <a:cubicBezTo>
                  <a:pt x="1503891" y="1888738"/>
                  <a:pt x="1487084" y="1887635"/>
                  <a:pt x="1483842" y="1880886"/>
                </a:cubicBezTo>
                <a:cubicBezTo>
                  <a:pt x="1486178" y="1879022"/>
                  <a:pt x="1491768" y="1878078"/>
                  <a:pt x="1497010" y="1878610"/>
                </a:cubicBezTo>
                <a:close/>
                <a:moveTo>
                  <a:pt x="824526" y="1870976"/>
                </a:moveTo>
                <a:cubicBezTo>
                  <a:pt x="897825" y="1870640"/>
                  <a:pt x="971439" y="1874095"/>
                  <a:pt x="1035155" y="1890023"/>
                </a:cubicBezTo>
                <a:lnTo>
                  <a:pt x="1062595" y="1899350"/>
                </a:lnTo>
                <a:lnTo>
                  <a:pt x="1036433" y="1899350"/>
                </a:lnTo>
                <a:lnTo>
                  <a:pt x="936521" y="1880858"/>
                </a:lnTo>
                <a:cubicBezTo>
                  <a:pt x="818481" y="1869405"/>
                  <a:pt x="686535" y="1882899"/>
                  <a:pt x="564769" y="1892809"/>
                </a:cubicBezTo>
                <a:cubicBezTo>
                  <a:pt x="643648" y="1872786"/>
                  <a:pt x="734527" y="1871305"/>
                  <a:pt x="824526" y="1870976"/>
                </a:cubicBezTo>
                <a:close/>
                <a:moveTo>
                  <a:pt x="953226" y="1862804"/>
                </a:moveTo>
                <a:cubicBezTo>
                  <a:pt x="996979" y="1865543"/>
                  <a:pt x="1045731" y="1870051"/>
                  <a:pt x="1077541" y="1879133"/>
                </a:cubicBezTo>
                <a:cubicBezTo>
                  <a:pt x="1092173" y="1883509"/>
                  <a:pt x="1085827" y="1877722"/>
                  <a:pt x="1093605" y="1878388"/>
                </a:cubicBezTo>
                <a:cubicBezTo>
                  <a:pt x="1122079" y="1881829"/>
                  <a:pt x="1145417" y="1891859"/>
                  <a:pt x="1167040" y="1896945"/>
                </a:cubicBezTo>
                <a:lnTo>
                  <a:pt x="1178221" y="1899350"/>
                </a:lnTo>
                <a:lnTo>
                  <a:pt x="1149272" y="1899350"/>
                </a:lnTo>
                <a:lnTo>
                  <a:pt x="1145414" y="1898455"/>
                </a:lnTo>
                <a:cubicBezTo>
                  <a:pt x="1078886" y="1885161"/>
                  <a:pt x="1011265" y="1874743"/>
                  <a:pt x="953226" y="1862804"/>
                </a:cubicBezTo>
                <a:close/>
                <a:moveTo>
                  <a:pt x="696413" y="1838479"/>
                </a:moveTo>
                <a:lnTo>
                  <a:pt x="696598" y="1838940"/>
                </a:lnTo>
                <a:lnTo>
                  <a:pt x="695079" y="1838689"/>
                </a:lnTo>
                <a:close/>
                <a:moveTo>
                  <a:pt x="670691" y="1834649"/>
                </a:moveTo>
                <a:lnTo>
                  <a:pt x="695079" y="1838689"/>
                </a:lnTo>
                <a:lnTo>
                  <a:pt x="623889" y="1849856"/>
                </a:lnTo>
                <a:cubicBezTo>
                  <a:pt x="601107" y="1853832"/>
                  <a:pt x="578506" y="1858173"/>
                  <a:pt x="552445" y="1863417"/>
                </a:cubicBezTo>
                <a:cubicBezTo>
                  <a:pt x="560629" y="1847049"/>
                  <a:pt x="579059" y="1854206"/>
                  <a:pt x="594984" y="1851104"/>
                </a:cubicBezTo>
                <a:cubicBezTo>
                  <a:pt x="618176" y="1846730"/>
                  <a:pt x="644568" y="1834913"/>
                  <a:pt x="670691" y="1834649"/>
                </a:cubicBezTo>
                <a:close/>
                <a:moveTo>
                  <a:pt x="2049022" y="1821708"/>
                </a:moveTo>
                <a:lnTo>
                  <a:pt x="2048254" y="1822096"/>
                </a:lnTo>
                <a:lnTo>
                  <a:pt x="2047295" y="1821779"/>
                </a:lnTo>
                <a:close/>
                <a:moveTo>
                  <a:pt x="2072651" y="1820725"/>
                </a:moveTo>
                <a:lnTo>
                  <a:pt x="2072512" y="1821049"/>
                </a:lnTo>
                <a:lnTo>
                  <a:pt x="2071840" y="1820759"/>
                </a:lnTo>
                <a:close/>
                <a:moveTo>
                  <a:pt x="936255" y="1818747"/>
                </a:moveTo>
                <a:cubicBezTo>
                  <a:pt x="1013808" y="1821243"/>
                  <a:pt x="1087748" y="1831699"/>
                  <a:pt x="1151880" y="1854481"/>
                </a:cubicBezTo>
                <a:cubicBezTo>
                  <a:pt x="1191281" y="1861089"/>
                  <a:pt x="1228462" y="1870184"/>
                  <a:pt x="1253195" y="1893052"/>
                </a:cubicBezTo>
                <a:lnTo>
                  <a:pt x="1253519" y="1893191"/>
                </a:lnTo>
                <a:cubicBezTo>
                  <a:pt x="1244953" y="1889892"/>
                  <a:pt x="1231250" y="1893181"/>
                  <a:pt x="1226108" y="1886381"/>
                </a:cubicBezTo>
                <a:cubicBezTo>
                  <a:pt x="1224723" y="1892287"/>
                  <a:pt x="1234029" y="1894758"/>
                  <a:pt x="1223751" y="1894547"/>
                </a:cubicBezTo>
                <a:cubicBezTo>
                  <a:pt x="1205790" y="1897918"/>
                  <a:pt x="1201432" y="1885721"/>
                  <a:pt x="1196338" y="1882384"/>
                </a:cubicBezTo>
                <a:cubicBezTo>
                  <a:pt x="1181062" y="1885762"/>
                  <a:pt x="1162869" y="1887886"/>
                  <a:pt x="1153003" y="1878674"/>
                </a:cubicBezTo>
                <a:cubicBezTo>
                  <a:pt x="1166840" y="1867029"/>
                  <a:pt x="1189581" y="1888276"/>
                  <a:pt x="1198371" y="1874079"/>
                </a:cubicBezTo>
                <a:cubicBezTo>
                  <a:pt x="1104097" y="1845037"/>
                  <a:pt x="991126" y="1828227"/>
                  <a:pt x="878857" y="1825869"/>
                </a:cubicBezTo>
                <a:cubicBezTo>
                  <a:pt x="828578" y="1824913"/>
                  <a:pt x="776176" y="1836046"/>
                  <a:pt x="725898" y="1835089"/>
                </a:cubicBezTo>
                <a:cubicBezTo>
                  <a:pt x="717518" y="1834930"/>
                  <a:pt x="704144" y="1846392"/>
                  <a:pt x="698951" y="1830775"/>
                </a:cubicBezTo>
                <a:cubicBezTo>
                  <a:pt x="777535" y="1821715"/>
                  <a:pt x="858701" y="1816250"/>
                  <a:pt x="936255" y="1818747"/>
                </a:cubicBezTo>
                <a:close/>
                <a:moveTo>
                  <a:pt x="2060520" y="1815894"/>
                </a:moveTo>
                <a:lnTo>
                  <a:pt x="2071840" y="1820759"/>
                </a:lnTo>
                <a:lnTo>
                  <a:pt x="2049022" y="1821708"/>
                </a:lnTo>
                <a:close/>
                <a:moveTo>
                  <a:pt x="2174130" y="1814240"/>
                </a:moveTo>
                <a:cubicBezTo>
                  <a:pt x="2141731" y="1832440"/>
                  <a:pt x="2123113" y="1816790"/>
                  <a:pt x="2091265" y="1825667"/>
                </a:cubicBezTo>
                <a:cubicBezTo>
                  <a:pt x="2110009" y="1811541"/>
                  <a:pt x="2148945" y="1815655"/>
                  <a:pt x="2174130" y="1814240"/>
                </a:cubicBezTo>
                <a:close/>
                <a:moveTo>
                  <a:pt x="1421036" y="1738401"/>
                </a:moveTo>
                <a:cubicBezTo>
                  <a:pt x="1527064" y="1757963"/>
                  <a:pt x="1642396" y="1774640"/>
                  <a:pt x="1759301" y="1788551"/>
                </a:cubicBezTo>
                <a:cubicBezTo>
                  <a:pt x="1838195" y="1797981"/>
                  <a:pt x="1916629" y="1815627"/>
                  <a:pt x="1994361" y="1816145"/>
                </a:cubicBezTo>
                <a:cubicBezTo>
                  <a:pt x="2007325" y="1816361"/>
                  <a:pt x="2017903" y="1814980"/>
                  <a:pt x="2026688" y="1814978"/>
                </a:cubicBezTo>
                <a:lnTo>
                  <a:pt x="2047295" y="1821779"/>
                </a:lnTo>
                <a:lnTo>
                  <a:pt x="1989455" y="1824182"/>
                </a:lnTo>
                <a:cubicBezTo>
                  <a:pt x="1902024" y="1822138"/>
                  <a:pt x="1804195" y="1805837"/>
                  <a:pt x="1716759" y="1795508"/>
                </a:cubicBezTo>
                <a:cubicBezTo>
                  <a:pt x="1663329" y="1789373"/>
                  <a:pt x="1612816" y="1781814"/>
                  <a:pt x="1565359" y="1775186"/>
                </a:cubicBezTo>
                <a:cubicBezTo>
                  <a:pt x="1525079" y="1769731"/>
                  <a:pt x="1488867" y="1753021"/>
                  <a:pt x="1451135" y="1750572"/>
                </a:cubicBezTo>
                <a:cubicBezTo>
                  <a:pt x="1425440" y="1748707"/>
                  <a:pt x="1378872" y="1759671"/>
                  <a:pt x="1364788" y="1743293"/>
                </a:cubicBezTo>
                <a:cubicBezTo>
                  <a:pt x="1380988" y="1736870"/>
                  <a:pt x="1408730" y="1757206"/>
                  <a:pt x="1421036" y="1738401"/>
                </a:cubicBezTo>
                <a:close/>
                <a:moveTo>
                  <a:pt x="1143164" y="1729119"/>
                </a:moveTo>
                <a:cubicBezTo>
                  <a:pt x="1196449" y="1724868"/>
                  <a:pt x="1263030" y="1737038"/>
                  <a:pt x="1315670" y="1740538"/>
                </a:cubicBezTo>
                <a:cubicBezTo>
                  <a:pt x="1327243" y="1741306"/>
                  <a:pt x="1359185" y="1734000"/>
                  <a:pt x="1359145" y="1749281"/>
                </a:cubicBezTo>
                <a:lnTo>
                  <a:pt x="1359007" y="1749603"/>
                </a:lnTo>
                <a:cubicBezTo>
                  <a:pt x="1320116" y="1743596"/>
                  <a:pt x="1255071" y="1746619"/>
                  <a:pt x="1218630" y="1736696"/>
                </a:cubicBezTo>
                <a:cubicBezTo>
                  <a:pt x="1200714" y="1738175"/>
                  <a:pt x="1144607" y="1745421"/>
                  <a:pt x="1143164" y="1729119"/>
                </a:cubicBezTo>
                <a:close/>
                <a:moveTo>
                  <a:pt x="1127495" y="1688734"/>
                </a:moveTo>
                <a:lnTo>
                  <a:pt x="1127028" y="1688878"/>
                </a:lnTo>
                <a:lnTo>
                  <a:pt x="1011586" y="1689594"/>
                </a:lnTo>
                <a:cubicBezTo>
                  <a:pt x="969267" y="1692345"/>
                  <a:pt x="925414" y="1696540"/>
                  <a:pt x="886156" y="1698981"/>
                </a:cubicBezTo>
                <a:cubicBezTo>
                  <a:pt x="926673" y="1711039"/>
                  <a:pt x="981438" y="1707805"/>
                  <a:pt x="1021492" y="1720047"/>
                </a:cubicBezTo>
                <a:cubicBezTo>
                  <a:pt x="1040842" y="1716125"/>
                  <a:pt x="1059635" y="1710148"/>
                  <a:pt x="1077445" y="1704225"/>
                </a:cubicBezTo>
                <a:lnTo>
                  <a:pt x="1127028" y="1688878"/>
                </a:lnTo>
                <a:lnTo>
                  <a:pt x="1127819" y="1688873"/>
                </a:lnTo>
                <a:close/>
                <a:moveTo>
                  <a:pt x="519716" y="1687586"/>
                </a:moveTo>
                <a:cubicBezTo>
                  <a:pt x="513699" y="1689971"/>
                  <a:pt x="516851" y="1700504"/>
                  <a:pt x="509491" y="1701548"/>
                </a:cubicBezTo>
                <a:cubicBezTo>
                  <a:pt x="520649" y="1703285"/>
                  <a:pt x="523566" y="1701860"/>
                  <a:pt x="538793" y="1695019"/>
                </a:cubicBezTo>
                <a:lnTo>
                  <a:pt x="538932" y="1694696"/>
                </a:lnTo>
                <a:cubicBezTo>
                  <a:pt x="534716" y="1687530"/>
                  <a:pt x="521152" y="1690497"/>
                  <a:pt x="519716" y="1687586"/>
                </a:cubicBezTo>
                <a:close/>
                <a:moveTo>
                  <a:pt x="898593" y="1661498"/>
                </a:moveTo>
                <a:cubicBezTo>
                  <a:pt x="895080" y="1660796"/>
                  <a:pt x="889232" y="1669039"/>
                  <a:pt x="887390" y="1663944"/>
                </a:cubicBezTo>
                <a:cubicBezTo>
                  <a:pt x="877208" y="1670660"/>
                  <a:pt x="899800" y="1670807"/>
                  <a:pt x="901094" y="1666009"/>
                </a:cubicBezTo>
                <a:cubicBezTo>
                  <a:pt x="900676" y="1662962"/>
                  <a:pt x="899764" y="1661733"/>
                  <a:pt x="898593" y="1661498"/>
                </a:cubicBezTo>
                <a:close/>
                <a:moveTo>
                  <a:pt x="1081130" y="1655663"/>
                </a:moveTo>
                <a:cubicBezTo>
                  <a:pt x="1076981" y="1654596"/>
                  <a:pt x="1072709" y="1654481"/>
                  <a:pt x="1067294" y="1656361"/>
                </a:cubicBezTo>
                <a:cubicBezTo>
                  <a:pt x="1068178" y="1665919"/>
                  <a:pt x="1088039" y="1665276"/>
                  <a:pt x="1094241" y="1660675"/>
                </a:cubicBezTo>
                <a:cubicBezTo>
                  <a:pt x="1089308" y="1658747"/>
                  <a:pt x="1085280" y="1656729"/>
                  <a:pt x="1081130" y="1655663"/>
                </a:cubicBezTo>
                <a:close/>
                <a:moveTo>
                  <a:pt x="2531101" y="1650427"/>
                </a:moveTo>
                <a:cubicBezTo>
                  <a:pt x="2507094" y="1647089"/>
                  <a:pt x="2480673" y="1650935"/>
                  <a:pt x="2468317" y="1662261"/>
                </a:cubicBezTo>
                <a:cubicBezTo>
                  <a:pt x="2502903" y="1667564"/>
                  <a:pt x="2557537" y="1675363"/>
                  <a:pt x="2579392" y="1681697"/>
                </a:cubicBezTo>
                <a:cubicBezTo>
                  <a:pt x="2576697" y="1664286"/>
                  <a:pt x="2555107" y="1653764"/>
                  <a:pt x="2531101" y="1650427"/>
                </a:cubicBezTo>
                <a:close/>
                <a:moveTo>
                  <a:pt x="2575117" y="1649647"/>
                </a:moveTo>
                <a:cubicBezTo>
                  <a:pt x="2616195" y="1679157"/>
                  <a:pt x="2658331" y="1689235"/>
                  <a:pt x="2716616" y="1686749"/>
                </a:cubicBezTo>
                <a:cubicBezTo>
                  <a:pt x="2679244" y="1663805"/>
                  <a:pt x="2633265" y="1650163"/>
                  <a:pt x="2575117" y="1649647"/>
                </a:cubicBezTo>
                <a:close/>
                <a:moveTo>
                  <a:pt x="2445224" y="1634124"/>
                </a:moveTo>
                <a:cubicBezTo>
                  <a:pt x="2424912" y="1634142"/>
                  <a:pt x="2403049" y="1636315"/>
                  <a:pt x="2381501" y="1641779"/>
                </a:cubicBezTo>
                <a:cubicBezTo>
                  <a:pt x="2416740" y="1658069"/>
                  <a:pt x="2469560" y="1648646"/>
                  <a:pt x="2499649" y="1639396"/>
                </a:cubicBezTo>
                <a:cubicBezTo>
                  <a:pt x="2484300" y="1636242"/>
                  <a:pt x="2465537" y="1634105"/>
                  <a:pt x="2445224" y="1634124"/>
                </a:cubicBezTo>
                <a:close/>
                <a:moveTo>
                  <a:pt x="596721" y="1617363"/>
                </a:moveTo>
                <a:cubicBezTo>
                  <a:pt x="589475" y="1616293"/>
                  <a:pt x="580218" y="1625437"/>
                  <a:pt x="576401" y="1628959"/>
                </a:cubicBezTo>
                <a:cubicBezTo>
                  <a:pt x="578811" y="1634967"/>
                  <a:pt x="591586" y="1629366"/>
                  <a:pt x="597975" y="1630584"/>
                </a:cubicBezTo>
                <a:cubicBezTo>
                  <a:pt x="596862" y="1625132"/>
                  <a:pt x="598110" y="1622228"/>
                  <a:pt x="603017" y="1622423"/>
                </a:cubicBezTo>
                <a:cubicBezTo>
                  <a:pt x="601326" y="1619212"/>
                  <a:pt x="599135" y="1617719"/>
                  <a:pt x="596721" y="1617363"/>
                </a:cubicBezTo>
                <a:close/>
                <a:moveTo>
                  <a:pt x="1036070" y="1617319"/>
                </a:moveTo>
                <a:cubicBezTo>
                  <a:pt x="916167" y="1624683"/>
                  <a:pt x="714829" y="1635677"/>
                  <a:pt x="583964" y="1663186"/>
                </a:cubicBezTo>
                <a:cubicBezTo>
                  <a:pt x="586047" y="1663701"/>
                  <a:pt x="586650" y="1665870"/>
                  <a:pt x="589475" y="1665555"/>
                </a:cubicBezTo>
                <a:cubicBezTo>
                  <a:pt x="594242" y="1666074"/>
                  <a:pt x="594842" y="1662891"/>
                  <a:pt x="591834" y="1662744"/>
                </a:cubicBezTo>
                <a:lnTo>
                  <a:pt x="591695" y="1663068"/>
                </a:lnTo>
                <a:cubicBezTo>
                  <a:pt x="609379" y="1663019"/>
                  <a:pt x="691238" y="1674488"/>
                  <a:pt x="701644" y="1652954"/>
                </a:cubicBezTo>
                <a:cubicBezTo>
                  <a:pt x="765160" y="1648127"/>
                  <a:pt x="825955" y="1663929"/>
                  <a:pt x="887386" y="1658589"/>
                </a:cubicBezTo>
                <a:cubicBezTo>
                  <a:pt x="886043" y="1654569"/>
                  <a:pt x="878914" y="1656860"/>
                  <a:pt x="881549" y="1648048"/>
                </a:cubicBezTo>
                <a:cubicBezTo>
                  <a:pt x="930807" y="1645125"/>
                  <a:pt x="992514" y="1633784"/>
                  <a:pt x="1036070" y="1617319"/>
                </a:cubicBezTo>
                <a:close/>
                <a:moveTo>
                  <a:pt x="1456780" y="1610782"/>
                </a:moveTo>
                <a:cubicBezTo>
                  <a:pt x="1451184" y="1611963"/>
                  <a:pt x="1445908" y="1613520"/>
                  <a:pt x="1444263" y="1611091"/>
                </a:cubicBezTo>
                <a:cubicBezTo>
                  <a:pt x="1439636" y="1618281"/>
                  <a:pt x="1463803" y="1615665"/>
                  <a:pt x="1471209" y="1612728"/>
                </a:cubicBezTo>
                <a:cubicBezTo>
                  <a:pt x="1468290" y="1608797"/>
                  <a:pt x="1462376" y="1609602"/>
                  <a:pt x="1456780" y="1610782"/>
                </a:cubicBezTo>
                <a:close/>
                <a:moveTo>
                  <a:pt x="665471" y="1578364"/>
                </a:moveTo>
                <a:cubicBezTo>
                  <a:pt x="653384" y="1579391"/>
                  <a:pt x="638269" y="1591108"/>
                  <a:pt x="628512" y="1594373"/>
                </a:cubicBezTo>
                <a:cubicBezTo>
                  <a:pt x="635091" y="1601407"/>
                  <a:pt x="658744" y="1592833"/>
                  <a:pt x="649621" y="1585470"/>
                </a:cubicBezTo>
                <a:cubicBezTo>
                  <a:pt x="656381" y="1590287"/>
                  <a:pt x="672815" y="1587791"/>
                  <a:pt x="676239" y="1581612"/>
                </a:cubicBezTo>
                <a:cubicBezTo>
                  <a:pt x="673193" y="1578869"/>
                  <a:pt x="669501" y="1578022"/>
                  <a:pt x="665471" y="1578364"/>
                </a:cubicBezTo>
                <a:close/>
                <a:moveTo>
                  <a:pt x="33687" y="1572020"/>
                </a:moveTo>
                <a:cubicBezTo>
                  <a:pt x="28227" y="1578470"/>
                  <a:pt x="20521" y="1582998"/>
                  <a:pt x="11437" y="1586264"/>
                </a:cubicBezTo>
                <a:lnTo>
                  <a:pt x="230" y="1588716"/>
                </a:lnTo>
                <a:lnTo>
                  <a:pt x="230" y="1582626"/>
                </a:lnTo>
                <a:close/>
                <a:moveTo>
                  <a:pt x="1844133" y="1555353"/>
                </a:moveTo>
                <a:cubicBezTo>
                  <a:pt x="1808079" y="1555939"/>
                  <a:pt x="1767983" y="1573341"/>
                  <a:pt x="1760596" y="1592538"/>
                </a:cubicBezTo>
                <a:cubicBezTo>
                  <a:pt x="1788231" y="1581850"/>
                  <a:pt x="1831508" y="1563354"/>
                  <a:pt x="1877480" y="1560930"/>
                </a:cubicBezTo>
                <a:cubicBezTo>
                  <a:pt x="1867720" y="1556831"/>
                  <a:pt x="1856151" y="1555158"/>
                  <a:pt x="1844133" y="1555353"/>
                </a:cubicBezTo>
                <a:close/>
                <a:moveTo>
                  <a:pt x="1558637" y="1554835"/>
                </a:moveTo>
                <a:cubicBezTo>
                  <a:pt x="1564770" y="1553407"/>
                  <a:pt x="1570534" y="1552728"/>
                  <a:pt x="1573590" y="1554998"/>
                </a:cubicBezTo>
                <a:cubicBezTo>
                  <a:pt x="1563729" y="1556499"/>
                  <a:pt x="1547855" y="1571093"/>
                  <a:pt x="1541462" y="1559166"/>
                </a:cubicBezTo>
                <a:cubicBezTo>
                  <a:pt x="1545999" y="1558439"/>
                  <a:pt x="1552503" y="1556262"/>
                  <a:pt x="1558637" y="1554835"/>
                </a:cubicBezTo>
                <a:close/>
                <a:moveTo>
                  <a:pt x="800407" y="1549359"/>
                </a:moveTo>
                <a:cubicBezTo>
                  <a:pt x="795586" y="1550298"/>
                  <a:pt x="790205" y="1552767"/>
                  <a:pt x="787937" y="1553130"/>
                </a:cubicBezTo>
                <a:cubicBezTo>
                  <a:pt x="794472" y="1564734"/>
                  <a:pt x="797935" y="1548631"/>
                  <a:pt x="809512" y="1554755"/>
                </a:cubicBezTo>
                <a:cubicBezTo>
                  <a:pt x="809487" y="1549007"/>
                  <a:pt x="805227" y="1548419"/>
                  <a:pt x="800407" y="1549359"/>
                </a:cubicBezTo>
                <a:close/>
                <a:moveTo>
                  <a:pt x="721765" y="1546491"/>
                </a:moveTo>
                <a:cubicBezTo>
                  <a:pt x="716361" y="1547897"/>
                  <a:pt x="711085" y="1551462"/>
                  <a:pt x="712938" y="1556082"/>
                </a:cubicBezTo>
                <a:cubicBezTo>
                  <a:pt x="722801" y="1557261"/>
                  <a:pt x="727012" y="1553718"/>
                  <a:pt x="731362" y="1549850"/>
                </a:cubicBezTo>
                <a:cubicBezTo>
                  <a:pt x="732702" y="1545837"/>
                  <a:pt x="727170" y="1545085"/>
                  <a:pt x="721765" y="1546491"/>
                </a:cubicBezTo>
                <a:close/>
                <a:moveTo>
                  <a:pt x="1903840" y="1538126"/>
                </a:moveTo>
                <a:cubicBezTo>
                  <a:pt x="1900142" y="1538354"/>
                  <a:pt x="1895478" y="1539600"/>
                  <a:pt x="1892746" y="1538808"/>
                </a:cubicBezTo>
                <a:cubicBezTo>
                  <a:pt x="1895388" y="1543386"/>
                  <a:pt x="1901454" y="1544463"/>
                  <a:pt x="1909138" y="1543559"/>
                </a:cubicBezTo>
                <a:cubicBezTo>
                  <a:pt x="1910270" y="1538691"/>
                  <a:pt x="1907537" y="1537900"/>
                  <a:pt x="1903840" y="1538126"/>
                </a:cubicBezTo>
                <a:close/>
                <a:moveTo>
                  <a:pt x="1597161" y="1537453"/>
                </a:moveTo>
                <a:cubicBezTo>
                  <a:pt x="1591450" y="1538010"/>
                  <a:pt x="1585201" y="1539149"/>
                  <a:pt x="1580663" y="1538538"/>
                </a:cubicBezTo>
                <a:cubicBezTo>
                  <a:pt x="1581731" y="1543202"/>
                  <a:pt x="1585435" y="1544412"/>
                  <a:pt x="1591683" y="1543273"/>
                </a:cubicBezTo>
                <a:cubicBezTo>
                  <a:pt x="1502752" y="1550946"/>
                  <a:pt x="1379985" y="1571229"/>
                  <a:pt x="1273790" y="1591368"/>
                </a:cubicBezTo>
                <a:cubicBezTo>
                  <a:pt x="1286429" y="1594123"/>
                  <a:pt x="1309068" y="1589702"/>
                  <a:pt x="1330506" y="1594326"/>
                </a:cubicBezTo>
                <a:cubicBezTo>
                  <a:pt x="1279075" y="1605877"/>
                  <a:pt x="1214165" y="1600546"/>
                  <a:pt x="1153753" y="1609765"/>
                </a:cubicBezTo>
                <a:cubicBezTo>
                  <a:pt x="1123385" y="1614306"/>
                  <a:pt x="1092236" y="1632279"/>
                  <a:pt x="1060333" y="1624305"/>
                </a:cubicBezTo>
                <a:cubicBezTo>
                  <a:pt x="1029461" y="1638955"/>
                  <a:pt x="973171" y="1651095"/>
                  <a:pt x="916831" y="1657093"/>
                </a:cubicBezTo>
                <a:cubicBezTo>
                  <a:pt x="925538" y="1665424"/>
                  <a:pt x="940771" y="1666618"/>
                  <a:pt x="955124" y="1668962"/>
                </a:cubicBezTo>
                <a:cubicBezTo>
                  <a:pt x="953965" y="1665403"/>
                  <a:pt x="948226" y="1667143"/>
                  <a:pt x="944244" y="1666579"/>
                </a:cubicBezTo>
                <a:cubicBezTo>
                  <a:pt x="946695" y="1662661"/>
                  <a:pt x="951324" y="1660826"/>
                  <a:pt x="954795" y="1658111"/>
                </a:cubicBezTo>
                <a:cubicBezTo>
                  <a:pt x="961183" y="1656650"/>
                  <a:pt x="953781" y="1670296"/>
                  <a:pt x="962993" y="1665841"/>
                </a:cubicBezTo>
                <a:cubicBezTo>
                  <a:pt x="971189" y="1668216"/>
                  <a:pt x="967527" y="1659758"/>
                  <a:pt x="967709" y="1654865"/>
                </a:cubicBezTo>
                <a:cubicBezTo>
                  <a:pt x="991782" y="1650678"/>
                  <a:pt x="1014839" y="1653321"/>
                  <a:pt x="1032292" y="1652026"/>
                </a:cubicBezTo>
                <a:cubicBezTo>
                  <a:pt x="1039515" y="1653983"/>
                  <a:pt x="1016001" y="1662234"/>
                  <a:pt x="1024891" y="1665674"/>
                </a:cubicBezTo>
                <a:cubicBezTo>
                  <a:pt x="1037716" y="1666212"/>
                  <a:pt x="1043037" y="1660086"/>
                  <a:pt x="1057019" y="1661505"/>
                </a:cubicBezTo>
                <a:cubicBezTo>
                  <a:pt x="1071451" y="1635966"/>
                  <a:pt x="1137565" y="1642963"/>
                  <a:pt x="1163816" y="1646214"/>
                </a:cubicBezTo>
                <a:cubicBezTo>
                  <a:pt x="1172237" y="1633771"/>
                  <a:pt x="1207283" y="1633536"/>
                  <a:pt x="1219736" y="1633151"/>
                </a:cubicBezTo>
                <a:cubicBezTo>
                  <a:pt x="1213486" y="1631612"/>
                  <a:pt x="1214000" y="1642924"/>
                  <a:pt x="1204141" y="1644423"/>
                </a:cubicBezTo>
                <a:cubicBezTo>
                  <a:pt x="1215579" y="1650868"/>
                  <a:pt x="1247980" y="1638023"/>
                  <a:pt x="1254222" y="1623496"/>
                </a:cubicBezTo>
                <a:cubicBezTo>
                  <a:pt x="1291304" y="1620311"/>
                  <a:pt x="1325977" y="1613797"/>
                  <a:pt x="1352822" y="1600475"/>
                </a:cubicBezTo>
                <a:cubicBezTo>
                  <a:pt x="1354211" y="1599925"/>
                  <a:pt x="1348238" y="1597740"/>
                  <a:pt x="1347311" y="1598107"/>
                </a:cubicBezTo>
                <a:cubicBezTo>
                  <a:pt x="1377262" y="1591857"/>
                  <a:pt x="1411616" y="1595913"/>
                  <a:pt x="1449067" y="1590974"/>
                </a:cubicBezTo>
                <a:cubicBezTo>
                  <a:pt x="1451983" y="1586873"/>
                  <a:pt x="1451980" y="1584196"/>
                  <a:pt x="1448599" y="1580448"/>
                </a:cubicBezTo>
                <a:cubicBezTo>
                  <a:pt x="1455172" y="1576773"/>
                  <a:pt x="1460084" y="1587678"/>
                  <a:pt x="1461978" y="1579697"/>
                </a:cubicBezTo>
                <a:cubicBezTo>
                  <a:pt x="1467351" y="1579710"/>
                  <a:pt x="1456985" y="1591318"/>
                  <a:pt x="1470501" y="1587566"/>
                </a:cubicBezTo>
                <a:cubicBezTo>
                  <a:pt x="1477352" y="1583244"/>
                  <a:pt x="1474664" y="1577882"/>
                  <a:pt x="1483087" y="1570794"/>
                </a:cubicBezTo>
                <a:cubicBezTo>
                  <a:pt x="1496699" y="1573967"/>
                  <a:pt x="1522985" y="1553904"/>
                  <a:pt x="1518226" y="1572128"/>
                </a:cubicBezTo>
                <a:cubicBezTo>
                  <a:pt x="1518360" y="1563772"/>
                  <a:pt x="1495543" y="1578442"/>
                  <a:pt x="1478369" y="1581770"/>
                </a:cubicBezTo>
                <a:lnTo>
                  <a:pt x="1477814" y="1583060"/>
                </a:lnTo>
                <a:cubicBezTo>
                  <a:pt x="1563696" y="1585168"/>
                  <a:pt x="1633329" y="1592913"/>
                  <a:pt x="1717915" y="1599818"/>
                </a:cubicBezTo>
                <a:cubicBezTo>
                  <a:pt x="1747860" y="1580181"/>
                  <a:pt x="1765438" y="1549109"/>
                  <a:pt x="1812241" y="1544748"/>
                </a:cubicBezTo>
                <a:cubicBezTo>
                  <a:pt x="1750198" y="1534529"/>
                  <a:pt x="1662382" y="1550330"/>
                  <a:pt x="1602564" y="1545654"/>
                </a:cubicBezTo>
                <a:cubicBezTo>
                  <a:pt x="1601127" y="1540066"/>
                  <a:pt x="1606034" y="1540262"/>
                  <a:pt x="1610433" y="1539858"/>
                </a:cubicBezTo>
                <a:cubicBezTo>
                  <a:pt x="1608046" y="1536920"/>
                  <a:pt x="1602873" y="1536897"/>
                  <a:pt x="1597161" y="1537453"/>
                </a:cubicBezTo>
                <a:close/>
                <a:moveTo>
                  <a:pt x="816115" y="1517053"/>
                </a:moveTo>
                <a:cubicBezTo>
                  <a:pt x="792969" y="1520874"/>
                  <a:pt x="776816" y="1530758"/>
                  <a:pt x="760664" y="1540644"/>
                </a:cubicBezTo>
                <a:cubicBezTo>
                  <a:pt x="791634" y="1535597"/>
                  <a:pt x="796864" y="1533256"/>
                  <a:pt x="819268" y="1527586"/>
                </a:cubicBezTo>
                <a:cubicBezTo>
                  <a:pt x="817230" y="1525181"/>
                  <a:pt x="816071" y="1521623"/>
                  <a:pt x="816115" y="1517053"/>
                </a:cubicBezTo>
                <a:close/>
                <a:moveTo>
                  <a:pt x="1436988" y="1502030"/>
                </a:moveTo>
                <a:cubicBezTo>
                  <a:pt x="1420239" y="1517776"/>
                  <a:pt x="1387784" y="1516449"/>
                  <a:pt x="1359634" y="1515825"/>
                </a:cubicBezTo>
                <a:cubicBezTo>
                  <a:pt x="1370830" y="1499603"/>
                  <a:pt x="1412036" y="1502013"/>
                  <a:pt x="1436988" y="1502030"/>
                </a:cubicBezTo>
                <a:close/>
                <a:moveTo>
                  <a:pt x="1146151" y="1497888"/>
                </a:moveTo>
                <a:cubicBezTo>
                  <a:pt x="1043281" y="1496893"/>
                  <a:pt x="958892" y="1517225"/>
                  <a:pt x="870800" y="1536349"/>
                </a:cubicBezTo>
                <a:cubicBezTo>
                  <a:pt x="904877" y="1541051"/>
                  <a:pt x="938204" y="1527838"/>
                  <a:pt x="975238" y="1523867"/>
                </a:cubicBezTo>
                <a:cubicBezTo>
                  <a:pt x="1034866" y="1517369"/>
                  <a:pt x="1092273" y="1518712"/>
                  <a:pt x="1148840" y="1503251"/>
                </a:cubicBezTo>
                <a:lnTo>
                  <a:pt x="1148979" y="1502929"/>
                </a:lnTo>
                <a:cubicBezTo>
                  <a:pt x="1149254" y="1499603"/>
                  <a:pt x="1148374" y="1498078"/>
                  <a:pt x="1146151" y="1497888"/>
                </a:cubicBezTo>
                <a:close/>
                <a:moveTo>
                  <a:pt x="1527724" y="1492839"/>
                </a:moveTo>
                <a:lnTo>
                  <a:pt x="1527585" y="1493161"/>
                </a:lnTo>
                <a:cubicBezTo>
                  <a:pt x="1523095" y="1494674"/>
                  <a:pt x="1529160" y="1495750"/>
                  <a:pt x="1530735" y="1498340"/>
                </a:cubicBezTo>
                <a:cubicBezTo>
                  <a:pt x="1510412" y="1499166"/>
                  <a:pt x="1460652" y="1517554"/>
                  <a:pt x="1442032" y="1499226"/>
                </a:cubicBezTo>
                <a:cubicBezTo>
                  <a:pt x="1477776" y="1505409"/>
                  <a:pt x="1505222" y="1488904"/>
                  <a:pt x="1527724" y="1492839"/>
                </a:cubicBezTo>
                <a:close/>
                <a:moveTo>
                  <a:pt x="1197916" y="1489707"/>
                </a:moveTo>
                <a:cubicBezTo>
                  <a:pt x="1182896" y="1490351"/>
                  <a:pt x="1168109" y="1498624"/>
                  <a:pt x="1151338" y="1497440"/>
                </a:cubicBezTo>
                <a:cubicBezTo>
                  <a:pt x="1169262" y="1514704"/>
                  <a:pt x="1185501" y="1493001"/>
                  <a:pt x="1213094" y="1492240"/>
                </a:cubicBezTo>
                <a:cubicBezTo>
                  <a:pt x="1207954" y="1490126"/>
                  <a:pt x="1202922" y="1489493"/>
                  <a:pt x="1197916" y="1489707"/>
                </a:cubicBezTo>
                <a:close/>
                <a:moveTo>
                  <a:pt x="121631" y="1461767"/>
                </a:moveTo>
                <a:cubicBezTo>
                  <a:pt x="130358" y="1460785"/>
                  <a:pt x="139189" y="1461903"/>
                  <a:pt x="141875" y="1463249"/>
                </a:cubicBezTo>
                <a:lnTo>
                  <a:pt x="230" y="1520074"/>
                </a:lnTo>
                <a:lnTo>
                  <a:pt x="230" y="1505966"/>
                </a:lnTo>
                <a:lnTo>
                  <a:pt x="22636" y="1495745"/>
                </a:lnTo>
                <a:cubicBezTo>
                  <a:pt x="47178" y="1486346"/>
                  <a:pt x="73328" y="1478439"/>
                  <a:pt x="102017" y="1472890"/>
                </a:cubicBezTo>
                <a:cubicBezTo>
                  <a:pt x="104283" y="1465832"/>
                  <a:pt x="112904" y="1462749"/>
                  <a:pt x="121631" y="1461767"/>
                </a:cubicBezTo>
                <a:close/>
                <a:moveTo>
                  <a:pt x="1985007" y="1427781"/>
                </a:moveTo>
                <a:cubicBezTo>
                  <a:pt x="1988202" y="1428388"/>
                  <a:pt x="1986768" y="1430832"/>
                  <a:pt x="1985334" y="1433276"/>
                </a:cubicBezTo>
                <a:cubicBezTo>
                  <a:pt x="1985104" y="1434706"/>
                  <a:pt x="1985198" y="1436275"/>
                  <a:pt x="1982650" y="1435947"/>
                </a:cubicBezTo>
                <a:cubicBezTo>
                  <a:pt x="1975194" y="1430065"/>
                  <a:pt x="1974504" y="1439712"/>
                  <a:pt x="1963904" y="1442039"/>
                </a:cubicBezTo>
                <a:cubicBezTo>
                  <a:pt x="1939601" y="1447657"/>
                  <a:pt x="1912146" y="1448097"/>
                  <a:pt x="1886408" y="1453480"/>
                </a:cubicBezTo>
                <a:cubicBezTo>
                  <a:pt x="1820304" y="1467903"/>
                  <a:pt x="1758593" y="1471210"/>
                  <a:pt x="1693920" y="1477835"/>
                </a:cubicBezTo>
                <a:cubicBezTo>
                  <a:pt x="1639756" y="1483240"/>
                  <a:pt x="1586988" y="1504160"/>
                  <a:pt x="1533234" y="1495208"/>
                </a:cubicBezTo>
                <a:lnTo>
                  <a:pt x="1533697" y="1495025"/>
                </a:lnTo>
                <a:cubicBezTo>
                  <a:pt x="1678131" y="1472579"/>
                  <a:pt x="1845850" y="1445992"/>
                  <a:pt x="1985007" y="1427781"/>
                </a:cubicBezTo>
                <a:close/>
                <a:moveTo>
                  <a:pt x="30228" y="1426930"/>
                </a:moveTo>
                <a:lnTo>
                  <a:pt x="30471" y="1432963"/>
                </a:lnTo>
                <a:lnTo>
                  <a:pt x="230" y="1450803"/>
                </a:lnTo>
                <a:lnTo>
                  <a:pt x="230" y="1435828"/>
                </a:lnTo>
                <a:close/>
                <a:moveTo>
                  <a:pt x="59445" y="1418264"/>
                </a:moveTo>
                <a:lnTo>
                  <a:pt x="30228" y="1426930"/>
                </a:lnTo>
                <a:lnTo>
                  <a:pt x="30142" y="1424792"/>
                </a:lnTo>
                <a:cubicBezTo>
                  <a:pt x="39171" y="1422552"/>
                  <a:pt x="47225" y="1422573"/>
                  <a:pt x="59445" y="1418264"/>
                </a:cubicBezTo>
                <a:close/>
                <a:moveTo>
                  <a:pt x="1202003" y="1384089"/>
                </a:moveTo>
                <a:cubicBezTo>
                  <a:pt x="1217731" y="1383445"/>
                  <a:pt x="1233310" y="1383997"/>
                  <a:pt x="1248646" y="1386285"/>
                </a:cubicBezTo>
                <a:cubicBezTo>
                  <a:pt x="1245544" y="1387246"/>
                  <a:pt x="1247259" y="1389514"/>
                  <a:pt x="1248972" y="1391781"/>
                </a:cubicBezTo>
                <a:lnTo>
                  <a:pt x="1249297" y="1391919"/>
                </a:lnTo>
                <a:cubicBezTo>
                  <a:pt x="981254" y="1412486"/>
                  <a:pt x="730738" y="1494126"/>
                  <a:pt x="519074" y="1594375"/>
                </a:cubicBezTo>
                <a:cubicBezTo>
                  <a:pt x="512130" y="1594451"/>
                  <a:pt x="504723" y="1594710"/>
                  <a:pt x="497639" y="1595106"/>
                </a:cubicBezTo>
                <a:cubicBezTo>
                  <a:pt x="500700" y="1604072"/>
                  <a:pt x="469968" y="1618397"/>
                  <a:pt x="463297" y="1609793"/>
                </a:cubicBezTo>
                <a:cubicBezTo>
                  <a:pt x="475795" y="1607517"/>
                  <a:pt x="482967" y="1600655"/>
                  <a:pt x="489444" y="1592732"/>
                </a:cubicBezTo>
                <a:cubicBezTo>
                  <a:pt x="512824" y="1592836"/>
                  <a:pt x="517541" y="1581862"/>
                  <a:pt x="531658" y="1574925"/>
                </a:cubicBezTo>
                <a:cubicBezTo>
                  <a:pt x="586089" y="1547454"/>
                  <a:pt x="639368" y="1529815"/>
                  <a:pt x="697968" y="1508725"/>
                </a:cubicBezTo>
                <a:cubicBezTo>
                  <a:pt x="735223" y="1481904"/>
                  <a:pt x="796979" y="1476702"/>
                  <a:pt x="846184" y="1459605"/>
                </a:cubicBezTo>
                <a:cubicBezTo>
                  <a:pt x="909136" y="1437326"/>
                  <a:pt x="984176" y="1421772"/>
                  <a:pt x="1058981" y="1407648"/>
                </a:cubicBezTo>
                <a:cubicBezTo>
                  <a:pt x="1106302" y="1398729"/>
                  <a:pt x="1154820" y="1386022"/>
                  <a:pt x="1202003" y="1384089"/>
                </a:cubicBezTo>
                <a:close/>
                <a:moveTo>
                  <a:pt x="1834380" y="1375284"/>
                </a:moveTo>
                <a:cubicBezTo>
                  <a:pt x="1827674" y="1389994"/>
                  <a:pt x="1808463" y="1390915"/>
                  <a:pt x="1791840" y="1387597"/>
                </a:cubicBezTo>
                <a:cubicBezTo>
                  <a:pt x="1802114" y="1379774"/>
                  <a:pt x="1815585" y="1375238"/>
                  <a:pt x="1834380" y="1375284"/>
                </a:cubicBezTo>
                <a:close/>
                <a:moveTo>
                  <a:pt x="1298910" y="1360466"/>
                </a:moveTo>
                <a:cubicBezTo>
                  <a:pt x="1301781" y="1360935"/>
                  <a:pt x="1303170" y="1363062"/>
                  <a:pt x="1304423" y="1365512"/>
                </a:cubicBezTo>
                <a:lnTo>
                  <a:pt x="1304608" y="1365974"/>
                </a:lnTo>
                <a:cubicBezTo>
                  <a:pt x="1280723" y="1375978"/>
                  <a:pt x="1253082" y="1370600"/>
                  <a:pt x="1226785" y="1371919"/>
                </a:cubicBezTo>
                <a:cubicBezTo>
                  <a:pt x="1045406" y="1381161"/>
                  <a:pt x="868151" y="1412064"/>
                  <a:pt x="730906" y="1459779"/>
                </a:cubicBezTo>
                <a:cubicBezTo>
                  <a:pt x="694061" y="1472244"/>
                  <a:pt x="655037" y="1482626"/>
                  <a:pt x="622220" y="1496440"/>
                </a:cubicBezTo>
                <a:cubicBezTo>
                  <a:pt x="607733" y="1502451"/>
                  <a:pt x="596400" y="1521673"/>
                  <a:pt x="577322" y="1514240"/>
                </a:cubicBezTo>
                <a:cubicBezTo>
                  <a:pt x="772360" y="1402638"/>
                  <a:pt x="1045904" y="1363019"/>
                  <a:pt x="1298910" y="1360466"/>
                </a:cubicBezTo>
                <a:close/>
                <a:moveTo>
                  <a:pt x="758411" y="1354674"/>
                </a:moveTo>
                <a:cubicBezTo>
                  <a:pt x="763688" y="1352447"/>
                  <a:pt x="769325" y="1351620"/>
                  <a:pt x="774141" y="1355602"/>
                </a:cubicBezTo>
                <a:cubicBezTo>
                  <a:pt x="767383" y="1358816"/>
                  <a:pt x="754471" y="1370094"/>
                  <a:pt x="744839" y="1362131"/>
                </a:cubicBezTo>
                <a:cubicBezTo>
                  <a:pt x="748217" y="1360523"/>
                  <a:pt x="753134" y="1356900"/>
                  <a:pt x="758411" y="1354674"/>
                </a:cubicBezTo>
                <a:close/>
                <a:moveTo>
                  <a:pt x="84567" y="1316554"/>
                </a:moveTo>
                <a:lnTo>
                  <a:pt x="89442" y="1317189"/>
                </a:lnTo>
                <a:lnTo>
                  <a:pt x="89627" y="1317652"/>
                </a:lnTo>
                <a:close/>
                <a:moveTo>
                  <a:pt x="78310" y="1315196"/>
                </a:moveTo>
                <a:lnTo>
                  <a:pt x="84567" y="1316554"/>
                </a:lnTo>
                <a:lnTo>
                  <a:pt x="83214" y="1316377"/>
                </a:lnTo>
                <a:cubicBezTo>
                  <a:pt x="83110" y="1317624"/>
                  <a:pt x="83772" y="1320107"/>
                  <a:pt x="81574" y="1322987"/>
                </a:cubicBezTo>
                <a:cubicBezTo>
                  <a:pt x="72135" y="1335566"/>
                  <a:pt x="36294" y="1355299"/>
                  <a:pt x="12053" y="1371412"/>
                </a:cubicBezTo>
                <a:lnTo>
                  <a:pt x="230" y="1380455"/>
                </a:lnTo>
                <a:lnTo>
                  <a:pt x="230" y="1373901"/>
                </a:lnTo>
                <a:lnTo>
                  <a:pt x="12994" y="1364168"/>
                </a:lnTo>
                <a:cubicBezTo>
                  <a:pt x="22124" y="1358339"/>
                  <a:pt x="30546" y="1351920"/>
                  <a:pt x="34176" y="1341242"/>
                </a:cubicBezTo>
                <a:cubicBezTo>
                  <a:pt x="54209" y="1339526"/>
                  <a:pt x="66839" y="1319355"/>
                  <a:pt x="78310" y="1315196"/>
                </a:cubicBezTo>
                <a:close/>
                <a:moveTo>
                  <a:pt x="1361596" y="1293598"/>
                </a:moveTo>
                <a:lnTo>
                  <a:pt x="990822" y="1358611"/>
                </a:lnTo>
                <a:cubicBezTo>
                  <a:pt x="866979" y="1381731"/>
                  <a:pt x="745512" y="1409265"/>
                  <a:pt x="633217" y="1450302"/>
                </a:cubicBezTo>
                <a:cubicBezTo>
                  <a:pt x="611551" y="1452464"/>
                  <a:pt x="605255" y="1452817"/>
                  <a:pt x="590537" y="1460259"/>
                </a:cubicBezTo>
                <a:cubicBezTo>
                  <a:pt x="640337" y="1429269"/>
                  <a:pt x="706903" y="1414662"/>
                  <a:pt x="773237" y="1396131"/>
                </a:cubicBezTo>
                <a:cubicBezTo>
                  <a:pt x="806009" y="1386887"/>
                  <a:pt x="840127" y="1378986"/>
                  <a:pt x="874196" y="1370300"/>
                </a:cubicBezTo>
                <a:cubicBezTo>
                  <a:pt x="909515" y="1361386"/>
                  <a:pt x="945580" y="1359675"/>
                  <a:pt x="980993" y="1352331"/>
                </a:cubicBezTo>
                <a:cubicBezTo>
                  <a:pt x="1003306" y="1347771"/>
                  <a:pt x="1024596" y="1336651"/>
                  <a:pt x="1047465" y="1333477"/>
                </a:cubicBezTo>
                <a:cubicBezTo>
                  <a:pt x="1117943" y="1323613"/>
                  <a:pt x="1215894" y="1305118"/>
                  <a:pt x="1297007" y="1297026"/>
                </a:cubicBezTo>
                <a:close/>
                <a:moveTo>
                  <a:pt x="1370868" y="1293106"/>
                </a:moveTo>
                <a:lnTo>
                  <a:pt x="1361596" y="1293598"/>
                </a:lnTo>
                <a:lnTo>
                  <a:pt x="1362674" y="1293409"/>
                </a:lnTo>
                <a:cubicBezTo>
                  <a:pt x="1365174" y="1292953"/>
                  <a:pt x="1368045" y="1293422"/>
                  <a:pt x="1370868" y="1293106"/>
                </a:cubicBezTo>
                <a:close/>
                <a:moveTo>
                  <a:pt x="115812" y="1290396"/>
                </a:moveTo>
                <a:cubicBezTo>
                  <a:pt x="119165" y="1289757"/>
                  <a:pt x="122698" y="1290081"/>
                  <a:pt x="126148" y="1291659"/>
                </a:cubicBezTo>
                <a:cubicBezTo>
                  <a:pt x="118976" y="1301197"/>
                  <a:pt x="109489" y="1308976"/>
                  <a:pt x="97640" y="1314208"/>
                </a:cubicBezTo>
                <a:cubicBezTo>
                  <a:pt x="97322" y="1302886"/>
                  <a:pt x="105754" y="1292312"/>
                  <a:pt x="115812" y="1290396"/>
                </a:cubicBezTo>
                <a:close/>
                <a:moveTo>
                  <a:pt x="2959612" y="1279485"/>
                </a:moveTo>
                <a:lnTo>
                  <a:pt x="2959150" y="1279669"/>
                </a:lnTo>
                <a:lnTo>
                  <a:pt x="2958887" y="1279610"/>
                </a:lnTo>
                <a:close/>
                <a:moveTo>
                  <a:pt x="2810903" y="1269881"/>
                </a:moveTo>
                <a:cubicBezTo>
                  <a:pt x="2846507" y="1271032"/>
                  <a:pt x="2880816" y="1279658"/>
                  <a:pt x="2916140" y="1278777"/>
                </a:cubicBezTo>
                <a:cubicBezTo>
                  <a:pt x="2922528" y="1278654"/>
                  <a:pt x="2930270" y="1276054"/>
                  <a:pt x="2937920" y="1274896"/>
                </a:cubicBezTo>
                <a:lnTo>
                  <a:pt x="2958887" y="1279610"/>
                </a:lnTo>
                <a:lnTo>
                  <a:pt x="2910189" y="1287932"/>
                </a:lnTo>
                <a:cubicBezTo>
                  <a:pt x="2892405" y="1287316"/>
                  <a:pt x="2874083" y="1284604"/>
                  <a:pt x="2857531" y="1283801"/>
                </a:cubicBezTo>
                <a:cubicBezTo>
                  <a:pt x="2656276" y="1274942"/>
                  <a:pt x="2436628" y="1331223"/>
                  <a:pt x="2227111" y="1374650"/>
                </a:cubicBezTo>
                <a:cubicBezTo>
                  <a:pt x="2216000" y="1373698"/>
                  <a:pt x="2230357" y="1384075"/>
                  <a:pt x="2216560" y="1383116"/>
                </a:cubicBezTo>
                <a:cubicBezTo>
                  <a:pt x="2154848" y="1386425"/>
                  <a:pt x="2071397" y="1430489"/>
                  <a:pt x="2000608" y="1424542"/>
                </a:cubicBezTo>
                <a:cubicBezTo>
                  <a:pt x="1997922" y="1424535"/>
                  <a:pt x="1998523" y="1421351"/>
                  <a:pt x="2003291" y="1421871"/>
                </a:cubicBezTo>
                <a:cubicBezTo>
                  <a:pt x="2082261" y="1398063"/>
                  <a:pt x="2180820" y="1384967"/>
                  <a:pt x="2258306" y="1357460"/>
                </a:cubicBezTo>
                <a:cubicBezTo>
                  <a:pt x="2262935" y="1355626"/>
                  <a:pt x="2267473" y="1357576"/>
                  <a:pt x="2271686" y="1356709"/>
                </a:cubicBezTo>
                <a:cubicBezTo>
                  <a:pt x="2362184" y="1335561"/>
                  <a:pt x="2447454" y="1316754"/>
                  <a:pt x="2540733" y="1299860"/>
                </a:cubicBezTo>
                <a:cubicBezTo>
                  <a:pt x="2586979" y="1291436"/>
                  <a:pt x="2633274" y="1289150"/>
                  <a:pt x="2679984" y="1283220"/>
                </a:cubicBezTo>
                <a:cubicBezTo>
                  <a:pt x="2697853" y="1280955"/>
                  <a:pt x="2712434" y="1273837"/>
                  <a:pt x="2730396" y="1273142"/>
                </a:cubicBezTo>
                <a:cubicBezTo>
                  <a:pt x="2760350" y="1272247"/>
                  <a:pt x="2785579" y="1268940"/>
                  <a:pt x="2810903" y="1269881"/>
                </a:cubicBezTo>
                <a:close/>
                <a:moveTo>
                  <a:pt x="1942053" y="1257878"/>
                </a:moveTo>
                <a:lnTo>
                  <a:pt x="1941915" y="1258200"/>
                </a:lnTo>
                <a:lnTo>
                  <a:pt x="1941740" y="1257926"/>
                </a:lnTo>
                <a:close/>
                <a:moveTo>
                  <a:pt x="729166" y="1250942"/>
                </a:moveTo>
                <a:cubicBezTo>
                  <a:pt x="733719" y="1250174"/>
                  <a:pt x="738280" y="1250509"/>
                  <a:pt x="745249" y="1252165"/>
                </a:cubicBezTo>
                <a:cubicBezTo>
                  <a:pt x="734832" y="1252278"/>
                  <a:pt x="723403" y="1264574"/>
                  <a:pt x="713121" y="1256332"/>
                </a:cubicBezTo>
                <a:cubicBezTo>
                  <a:pt x="720064" y="1253579"/>
                  <a:pt x="724612" y="1251709"/>
                  <a:pt x="729166" y="1250942"/>
                </a:cubicBezTo>
                <a:close/>
                <a:moveTo>
                  <a:pt x="1382328" y="1249464"/>
                </a:moveTo>
                <a:cubicBezTo>
                  <a:pt x="1385014" y="1249470"/>
                  <a:pt x="1386081" y="1254135"/>
                  <a:pt x="1382656" y="1254958"/>
                </a:cubicBezTo>
                <a:lnTo>
                  <a:pt x="1382194" y="1255141"/>
                </a:lnTo>
                <a:cubicBezTo>
                  <a:pt x="1191884" y="1289612"/>
                  <a:pt x="982321" y="1321544"/>
                  <a:pt x="779189" y="1355475"/>
                </a:cubicBezTo>
                <a:cubicBezTo>
                  <a:pt x="826541" y="1336435"/>
                  <a:pt x="881861" y="1329233"/>
                  <a:pt x="933708" y="1319391"/>
                </a:cubicBezTo>
                <a:cubicBezTo>
                  <a:pt x="1025877" y="1302402"/>
                  <a:pt x="1127207" y="1285528"/>
                  <a:pt x="1224654" y="1272336"/>
                </a:cubicBezTo>
                <a:cubicBezTo>
                  <a:pt x="1278401" y="1265222"/>
                  <a:pt x="1331031" y="1249982"/>
                  <a:pt x="1382328" y="1249464"/>
                </a:cubicBezTo>
                <a:close/>
                <a:moveTo>
                  <a:pt x="199230" y="1248492"/>
                </a:moveTo>
                <a:cubicBezTo>
                  <a:pt x="179651" y="1259199"/>
                  <a:pt x="154018" y="1290250"/>
                  <a:pt x="130727" y="1281005"/>
                </a:cubicBezTo>
                <a:cubicBezTo>
                  <a:pt x="155723" y="1273774"/>
                  <a:pt x="175849" y="1248387"/>
                  <a:pt x="199230" y="1248492"/>
                </a:cubicBezTo>
                <a:close/>
                <a:moveTo>
                  <a:pt x="1933391" y="1247654"/>
                </a:moveTo>
                <a:cubicBezTo>
                  <a:pt x="1933139" y="1251370"/>
                  <a:pt x="1935812" y="1251850"/>
                  <a:pt x="1938278" y="1252480"/>
                </a:cubicBezTo>
                <a:lnTo>
                  <a:pt x="1941740" y="1257926"/>
                </a:lnTo>
                <a:lnTo>
                  <a:pt x="1899093" y="1264440"/>
                </a:lnTo>
                <a:cubicBezTo>
                  <a:pt x="1861714" y="1273259"/>
                  <a:pt x="1836721" y="1287184"/>
                  <a:pt x="1784849" y="1291278"/>
                </a:cubicBezTo>
                <a:cubicBezTo>
                  <a:pt x="1819791" y="1268053"/>
                  <a:pt x="1887936" y="1264068"/>
                  <a:pt x="1933391" y="1247654"/>
                </a:cubicBezTo>
                <a:close/>
                <a:moveTo>
                  <a:pt x="2008527" y="1241701"/>
                </a:moveTo>
                <a:lnTo>
                  <a:pt x="2008388" y="1242025"/>
                </a:lnTo>
                <a:lnTo>
                  <a:pt x="2008076" y="1241794"/>
                </a:lnTo>
                <a:close/>
                <a:moveTo>
                  <a:pt x="1973249" y="1240691"/>
                </a:moveTo>
                <a:cubicBezTo>
                  <a:pt x="1973760" y="1243970"/>
                  <a:pt x="1977093" y="1244255"/>
                  <a:pt x="1976401" y="1248546"/>
                </a:cubicBezTo>
                <a:cubicBezTo>
                  <a:pt x="1967929" y="1249495"/>
                  <a:pt x="1950433" y="1258038"/>
                  <a:pt x="1946631" y="1247226"/>
                </a:cubicBezTo>
                <a:cubicBezTo>
                  <a:pt x="1953667" y="1243365"/>
                  <a:pt x="1961211" y="1240106"/>
                  <a:pt x="1973249" y="1240691"/>
                </a:cubicBezTo>
                <a:close/>
                <a:moveTo>
                  <a:pt x="1403070" y="1238059"/>
                </a:moveTo>
                <a:cubicBezTo>
                  <a:pt x="1408713" y="1236995"/>
                  <a:pt x="1414892" y="1236687"/>
                  <a:pt x="1419501" y="1239815"/>
                </a:cubicBezTo>
                <a:cubicBezTo>
                  <a:pt x="1406216" y="1242136"/>
                  <a:pt x="1398349" y="1253289"/>
                  <a:pt x="1389872" y="1240849"/>
                </a:cubicBezTo>
                <a:cubicBezTo>
                  <a:pt x="1392325" y="1240947"/>
                  <a:pt x="1397429" y="1239124"/>
                  <a:pt x="1403070" y="1238059"/>
                </a:cubicBezTo>
                <a:close/>
                <a:moveTo>
                  <a:pt x="2001470" y="1236900"/>
                </a:moveTo>
                <a:lnTo>
                  <a:pt x="2008076" y="1241794"/>
                </a:lnTo>
                <a:lnTo>
                  <a:pt x="2000374" y="1243360"/>
                </a:lnTo>
                <a:cubicBezTo>
                  <a:pt x="1998724" y="1243512"/>
                  <a:pt x="1997116" y="1243681"/>
                  <a:pt x="1992463" y="1245124"/>
                </a:cubicBezTo>
                <a:cubicBezTo>
                  <a:pt x="1992415" y="1241661"/>
                  <a:pt x="1990701" y="1239394"/>
                  <a:pt x="1989311" y="1237268"/>
                </a:cubicBezTo>
                <a:cubicBezTo>
                  <a:pt x="1993108" y="1237369"/>
                  <a:pt x="1997726" y="1236677"/>
                  <a:pt x="2001470" y="1236900"/>
                </a:cubicBezTo>
                <a:close/>
                <a:moveTo>
                  <a:pt x="2716989" y="1217665"/>
                </a:moveTo>
                <a:cubicBezTo>
                  <a:pt x="2719072" y="1218179"/>
                  <a:pt x="2720091" y="1219382"/>
                  <a:pt x="2719815" y="1222705"/>
                </a:cubicBezTo>
                <a:lnTo>
                  <a:pt x="2719537" y="1223350"/>
                </a:lnTo>
                <a:cubicBezTo>
                  <a:pt x="2627462" y="1239231"/>
                  <a:pt x="2494966" y="1247303"/>
                  <a:pt x="2400846" y="1250069"/>
                </a:cubicBezTo>
                <a:cubicBezTo>
                  <a:pt x="2129978" y="1273629"/>
                  <a:pt x="1867113" y="1378645"/>
                  <a:pt x="1595923" y="1404742"/>
                </a:cubicBezTo>
                <a:cubicBezTo>
                  <a:pt x="1618785" y="1388180"/>
                  <a:pt x="1641658" y="1393038"/>
                  <a:pt x="1667906" y="1388256"/>
                </a:cubicBezTo>
                <a:cubicBezTo>
                  <a:pt x="1734936" y="1376144"/>
                  <a:pt x="1800898" y="1356688"/>
                  <a:pt x="1867791" y="1344899"/>
                </a:cubicBezTo>
                <a:cubicBezTo>
                  <a:pt x="2003288" y="1320908"/>
                  <a:pt x="2132152" y="1270356"/>
                  <a:pt x="2272283" y="1252564"/>
                </a:cubicBezTo>
                <a:cubicBezTo>
                  <a:pt x="2414913" y="1234315"/>
                  <a:pt x="2567504" y="1232203"/>
                  <a:pt x="2716989" y="1217665"/>
                </a:cubicBezTo>
                <a:close/>
                <a:moveTo>
                  <a:pt x="2093647" y="1214082"/>
                </a:moveTo>
                <a:cubicBezTo>
                  <a:pt x="2098374" y="1213581"/>
                  <a:pt x="2102564" y="1213661"/>
                  <a:pt x="2104164" y="1216643"/>
                </a:cubicBezTo>
                <a:cubicBezTo>
                  <a:pt x="2100602" y="1223144"/>
                  <a:pt x="2080603" y="1226786"/>
                  <a:pt x="2079903" y="1215013"/>
                </a:cubicBezTo>
                <a:cubicBezTo>
                  <a:pt x="2083653" y="1215668"/>
                  <a:pt x="2088919" y="1214584"/>
                  <a:pt x="2093647" y="1214082"/>
                </a:cubicBezTo>
                <a:close/>
                <a:moveTo>
                  <a:pt x="2791939" y="1208573"/>
                </a:moveTo>
                <a:cubicBezTo>
                  <a:pt x="2791941" y="1211250"/>
                  <a:pt x="2792266" y="1214068"/>
                  <a:pt x="2792267" y="1216746"/>
                </a:cubicBezTo>
                <a:lnTo>
                  <a:pt x="2792082" y="1216283"/>
                </a:lnTo>
                <a:cubicBezTo>
                  <a:pt x="2776337" y="1209135"/>
                  <a:pt x="2746072" y="1233988"/>
                  <a:pt x="2735693" y="1216143"/>
                </a:cubicBezTo>
                <a:cubicBezTo>
                  <a:pt x="2756524" y="1210562"/>
                  <a:pt x="2772867" y="1211849"/>
                  <a:pt x="2791939" y="1208573"/>
                </a:cubicBezTo>
                <a:close/>
                <a:moveTo>
                  <a:pt x="2856915" y="1207117"/>
                </a:moveTo>
                <a:cubicBezTo>
                  <a:pt x="2863997" y="1207657"/>
                  <a:pt x="2870445" y="1208850"/>
                  <a:pt x="2875458" y="1210814"/>
                </a:cubicBezTo>
                <a:cubicBezTo>
                  <a:pt x="2846337" y="1209770"/>
                  <a:pt x="2825414" y="1216458"/>
                  <a:pt x="2797636" y="1216759"/>
                </a:cubicBezTo>
                <a:cubicBezTo>
                  <a:pt x="2808710" y="1209757"/>
                  <a:pt x="2835669" y="1205497"/>
                  <a:pt x="2856915" y="1207117"/>
                </a:cubicBezTo>
                <a:close/>
                <a:moveTo>
                  <a:pt x="1509297" y="1204216"/>
                </a:moveTo>
                <a:cubicBezTo>
                  <a:pt x="1385557" y="1221403"/>
                  <a:pt x="1252324" y="1241013"/>
                  <a:pt x="1113580" y="1252900"/>
                </a:cubicBezTo>
                <a:cubicBezTo>
                  <a:pt x="1109181" y="1253304"/>
                  <a:pt x="1108721" y="1258843"/>
                  <a:pt x="1103354" y="1264184"/>
                </a:cubicBezTo>
                <a:cubicBezTo>
                  <a:pt x="932905" y="1287304"/>
                  <a:pt x="771452" y="1344883"/>
                  <a:pt x="594098" y="1358151"/>
                </a:cubicBezTo>
                <a:cubicBezTo>
                  <a:pt x="759637" y="1324126"/>
                  <a:pt x="908509" y="1291351"/>
                  <a:pt x="1062703" y="1257805"/>
                </a:cubicBezTo>
                <a:cubicBezTo>
                  <a:pt x="1088186" y="1252121"/>
                  <a:pt x="1119529" y="1247880"/>
                  <a:pt x="1141147" y="1245160"/>
                </a:cubicBezTo>
                <a:lnTo>
                  <a:pt x="1158066" y="1243059"/>
                </a:lnTo>
                <a:lnTo>
                  <a:pt x="1158807" y="1243272"/>
                </a:lnTo>
                <a:lnTo>
                  <a:pt x="1158946" y="1242949"/>
                </a:lnTo>
                <a:lnTo>
                  <a:pt x="1158066" y="1243059"/>
                </a:lnTo>
                <a:lnTo>
                  <a:pt x="1150610" y="1240897"/>
                </a:lnTo>
                <a:cubicBezTo>
                  <a:pt x="1268569" y="1230020"/>
                  <a:pt x="1416331" y="1197150"/>
                  <a:pt x="1509297" y="1204216"/>
                </a:cubicBezTo>
                <a:close/>
                <a:moveTo>
                  <a:pt x="2910540" y="1198374"/>
                </a:moveTo>
                <a:cubicBezTo>
                  <a:pt x="2913600" y="1198906"/>
                  <a:pt x="2916217" y="1200413"/>
                  <a:pt x="2918140" y="1203534"/>
                </a:cubicBezTo>
                <a:cubicBezTo>
                  <a:pt x="2910039" y="1205405"/>
                  <a:pt x="2887127" y="1215827"/>
                  <a:pt x="2877815" y="1202648"/>
                </a:cubicBezTo>
                <a:cubicBezTo>
                  <a:pt x="2884736" y="1203519"/>
                  <a:pt x="2892895" y="1200620"/>
                  <a:pt x="2900284" y="1199063"/>
                </a:cubicBezTo>
                <a:cubicBezTo>
                  <a:pt x="2903979" y="1198284"/>
                  <a:pt x="2907481" y="1197842"/>
                  <a:pt x="2910540" y="1198374"/>
                </a:cubicBezTo>
                <a:close/>
                <a:moveTo>
                  <a:pt x="2961707" y="1196538"/>
                </a:moveTo>
                <a:cubicBezTo>
                  <a:pt x="2969526" y="1196551"/>
                  <a:pt x="2977026" y="1197863"/>
                  <a:pt x="2982259" y="1200877"/>
                </a:cubicBezTo>
                <a:cubicBezTo>
                  <a:pt x="2973789" y="1204502"/>
                  <a:pt x="2944394" y="1209460"/>
                  <a:pt x="2939249" y="1199985"/>
                </a:cubicBezTo>
                <a:cubicBezTo>
                  <a:pt x="2945752" y="1197808"/>
                  <a:pt x="2953888" y="1196523"/>
                  <a:pt x="2961707" y="1196538"/>
                </a:cubicBezTo>
                <a:close/>
                <a:moveTo>
                  <a:pt x="3183738" y="1194917"/>
                </a:moveTo>
                <a:cubicBezTo>
                  <a:pt x="3209478" y="1192211"/>
                  <a:pt x="3239063" y="1195747"/>
                  <a:pt x="3262356" y="1207670"/>
                </a:cubicBezTo>
                <a:cubicBezTo>
                  <a:pt x="3240133" y="1208447"/>
                  <a:pt x="3200366" y="1208946"/>
                  <a:pt x="3183738" y="1194917"/>
                </a:cubicBezTo>
                <a:close/>
                <a:moveTo>
                  <a:pt x="3060995" y="1194370"/>
                </a:moveTo>
                <a:cubicBezTo>
                  <a:pt x="3079815" y="1194809"/>
                  <a:pt x="3098855" y="1196299"/>
                  <a:pt x="3124663" y="1194771"/>
                </a:cubicBezTo>
                <a:cubicBezTo>
                  <a:pt x="3098653" y="1211510"/>
                  <a:pt x="3050035" y="1198647"/>
                  <a:pt x="2998648" y="1200273"/>
                </a:cubicBezTo>
                <a:cubicBezTo>
                  <a:pt x="3023576" y="1194541"/>
                  <a:pt x="3042176" y="1193929"/>
                  <a:pt x="3060995" y="1194370"/>
                </a:cubicBezTo>
                <a:close/>
                <a:moveTo>
                  <a:pt x="1370074" y="1162107"/>
                </a:moveTo>
                <a:cubicBezTo>
                  <a:pt x="1372808" y="1162433"/>
                  <a:pt x="1375687" y="1163718"/>
                  <a:pt x="1378815" y="1166495"/>
                </a:cubicBezTo>
                <a:cubicBezTo>
                  <a:pt x="1320812" y="1181724"/>
                  <a:pt x="1261749" y="1205674"/>
                  <a:pt x="1205868" y="1203457"/>
                </a:cubicBezTo>
                <a:cubicBezTo>
                  <a:pt x="1214900" y="1211928"/>
                  <a:pt x="1192954" y="1206703"/>
                  <a:pt x="1192958" y="1214735"/>
                </a:cubicBezTo>
                <a:cubicBezTo>
                  <a:pt x="1081069" y="1234722"/>
                  <a:pt x="950208" y="1272943"/>
                  <a:pt x="824981" y="1281079"/>
                </a:cubicBezTo>
                <a:cubicBezTo>
                  <a:pt x="821973" y="1283611"/>
                  <a:pt x="787765" y="1295296"/>
                  <a:pt x="776461" y="1280496"/>
                </a:cubicBezTo>
                <a:cubicBezTo>
                  <a:pt x="791740" y="1279795"/>
                  <a:pt x="807294" y="1278449"/>
                  <a:pt x="819472" y="1281389"/>
                </a:cubicBezTo>
                <a:cubicBezTo>
                  <a:pt x="821364" y="1270729"/>
                  <a:pt x="867290" y="1270197"/>
                  <a:pt x="883261" y="1267882"/>
                </a:cubicBezTo>
                <a:cubicBezTo>
                  <a:pt x="1050193" y="1241339"/>
                  <a:pt x="1206239" y="1201703"/>
                  <a:pt x="1346686" y="1170662"/>
                </a:cubicBezTo>
                <a:cubicBezTo>
                  <a:pt x="1354984" y="1168778"/>
                  <a:pt x="1361873" y="1161127"/>
                  <a:pt x="1370074" y="1162107"/>
                </a:cubicBezTo>
                <a:close/>
                <a:moveTo>
                  <a:pt x="1444500" y="1142331"/>
                </a:moveTo>
                <a:cubicBezTo>
                  <a:pt x="1445010" y="1145609"/>
                  <a:pt x="1448344" y="1145895"/>
                  <a:pt x="1447652" y="1150186"/>
                </a:cubicBezTo>
                <a:cubicBezTo>
                  <a:pt x="1427793" y="1153506"/>
                  <a:pt x="1413446" y="1161873"/>
                  <a:pt x="1391733" y="1163249"/>
                </a:cubicBezTo>
                <a:cubicBezTo>
                  <a:pt x="1400800" y="1148408"/>
                  <a:pt x="1428070" y="1150183"/>
                  <a:pt x="1444500" y="1142331"/>
                </a:cubicBezTo>
                <a:close/>
                <a:moveTo>
                  <a:pt x="1503831" y="1127471"/>
                </a:moveTo>
                <a:cubicBezTo>
                  <a:pt x="1505561" y="1128082"/>
                  <a:pt x="1506507" y="1129398"/>
                  <a:pt x="1505929" y="1131636"/>
                </a:cubicBezTo>
                <a:cubicBezTo>
                  <a:pt x="1499680" y="1132774"/>
                  <a:pt x="1495931" y="1136134"/>
                  <a:pt x="1487182" y="1135052"/>
                </a:cubicBezTo>
                <a:cubicBezTo>
                  <a:pt x="1486415" y="1130132"/>
                  <a:pt x="1498643" y="1125636"/>
                  <a:pt x="1503831" y="1127471"/>
                </a:cubicBezTo>
                <a:close/>
                <a:moveTo>
                  <a:pt x="292726" y="1123849"/>
                </a:moveTo>
                <a:cubicBezTo>
                  <a:pt x="259313" y="1148880"/>
                  <a:pt x="220712" y="1169003"/>
                  <a:pt x="177293" y="1185145"/>
                </a:cubicBezTo>
                <a:cubicBezTo>
                  <a:pt x="125094" y="1231549"/>
                  <a:pt x="67382" y="1272907"/>
                  <a:pt x="8328" y="1312923"/>
                </a:cubicBezTo>
                <a:lnTo>
                  <a:pt x="230" y="1325024"/>
                </a:lnTo>
                <a:lnTo>
                  <a:pt x="230" y="1311794"/>
                </a:lnTo>
                <a:lnTo>
                  <a:pt x="11148" y="1307252"/>
                </a:lnTo>
                <a:cubicBezTo>
                  <a:pt x="10638" y="1303973"/>
                  <a:pt x="7304" y="1303688"/>
                  <a:pt x="7997" y="1299396"/>
                </a:cubicBezTo>
                <a:cubicBezTo>
                  <a:pt x="52567" y="1273425"/>
                  <a:pt x="94128" y="1244629"/>
                  <a:pt x="130362" y="1211250"/>
                </a:cubicBezTo>
                <a:lnTo>
                  <a:pt x="130176" y="1210788"/>
                </a:lnTo>
                <a:cubicBezTo>
                  <a:pt x="106477" y="1219915"/>
                  <a:pt x="83655" y="1230687"/>
                  <a:pt x="61653" y="1242498"/>
                </a:cubicBezTo>
                <a:lnTo>
                  <a:pt x="230" y="1279140"/>
                </a:lnTo>
                <a:lnTo>
                  <a:pt x="230" y="1268803"/>
                </a:lnTo>
                <a:lnTo>
                  <a:pt x="48945" y="1238071"/>
                </a:lnTo>
                <a:cubicBezTo>
                  <a:pt x="111076" y="1203631"/>
                  <a:pt x="178446" y="1173976"/>
                  <a:pt x="245144" y="1144320"/>
                </a:cubicBezTo>
                <a:cubicBezTo>
                  <a:pt x="243060" y="1143807"/>
                  <a:pt x="239959" y="1144769"/>
                  <a:pt x="239634" y="1141951"/>
                </a:cubicBezTo>
                <a:cubicBezTo>
                  <a:pt x="256945" y="1135625"/>
                  <a:pt x="274581" y="1129436"/>
                  <a:pt x="292726" y="1123849"/>
                </a:cubicBezTo>
                <a:close/>
                <a:moveTo>
                  <a:pt x="878215" y="1109931"/>
                </a:moveTo>
                <a:cubicBezTo>
                  <a:pt x="886319" y="1109936"/>
                  <a:pt x="894555" y="1111157"/>
                  <a:pt x="903190" y="1114295"/>
                </a:cubicBezTo>
                <a:cubicBezTo>
                  <a:pt x="864072" y="1117752"/>
                  <a:pt x="822643" y="1132837"/>
                  <a:pt x="801575" y="1123782"/>
                </a:cubicBezTo>
                <a:cubicBezTo>
                  <a:pt x="830775" y="1120842"/>
                  <a:pt x="853902" y="1109916"/>
                  <a:pt x="878215" y="1109931"/>
                </a:cubicBezTo>
                <a:close/>
                <a:moveTo>
                  <a:pt x="337830" y="1105352"/>
                </a:moveTo>
                <a:cubicBezTo>
                  <a:pt x="341538" y="1105171"/>
                  <a:pt x="344576" y="1105975"/>
                  <a:pt x="346291" y="1108242"/>
                </a:cubicBezTo>
                <a:cubicBezTo>
                  <a:pt x="328050" y="1106904"/>
                  <a:pt x="318986" y="1127102"/>
                  <a:pt x="304075" y="1120694"/>
                </a:cubicBezTo>
                <a:cubicBezTo>
                  <a:pt x="309559" y="1115306"/>
                  <a:pt x="326707" y="1105896"/>
                  <a:pt x="337830" y="1105352"/>
                </a:cubicBezTo>
                <a:close/>
                <a:moveTo>
                  <a:pt x="2048338" y="1098106"/>
                </a:moveTo>
                <a:cubicBezTo>
                  <a:pt x="2049708" y="1098802"/>
                  <a:pt x="2050623" y="1100415"/>
                  <a:pt x="2050682" y="1103404"/>
                </a:cubicBezTo>
                <a:cubicBezTo>
                  <a:pt x="2043736" y="1100801"/>
                  <a:pt x="2038417" y="1112282"/>
                  <a:pt x="2034617" y="1104148"/>
                </a:cubicBezTo>
                <a:cubicBezTo>
                  <a:pt x="2035566" y="1102835"/>
                  <a:pt x="2039523" y="1099660"/>
                  <a:pt x="2043273" y="1098307"/>
                </a:cubicBezTo>
                <a:cubicBezTo>
                  <a:pt x="2045147" y="1097631"/>
                  <a:pt x="2046970" y="1097411"/>
                  <a:pt x="2048338" y="1098106"/>
                </a:cubicBezTo>
                <a:close/>
                <a:moveTo>
                  <a:pt x="375265" y="1090863"/>
                </a:moveTo>
                <a:cubicBezTo>
                  <a:pt x="375266" y="1093540"/>
                  <a:pt x="375592" y="1096357"/>
                  <a:pt x="375593" y="1099034"/>
                </a:cubicBezTo>
                <a:cubicBezTo>
                  <a:pt x="363925" y="1096697"/>
                  <a:pt x="352451" y="1110888"/>
                  <a:pt x="348649" y="1100075"/>
                </a:cubicBezTo>
                <a:cubicBezTo>
                  <a:pt x="355267" y="1094506"/>
                  <a:pt x="363922" y="1091342"/>
                  <a:pt x="375265" y="1090863"/>
                </a:cubicBezTo>
                <a:close/>
                <a:moveTo>
                  <a:pt x="1196040" y="1088171"/>
                </a:moveTo>
                <a:cubicBezTo>
                  <a:pt x="1201527" y="1088247"/>
                  <a:pt x="1206093" y="1089684"/>
                  <a:pt x="1208779" y="1093038"/>
                </a:cubicBezTo>
                <a:cubicBezTo>
                  <a:pt x="1180911" y="1097123"/>
                  <a:pt x="1162720" y="1104602"/>
                  <a:pt x="1147677" y="1109226"/>
                </a:cubicBezTo>
                <a:cubicBezTo>
                  <a:pt x="1154825" y="1099965"/>
                  <a:pt x="1179576" y="1087943"/>
                  <a:pt x="1196040" y="1088171"/>
                </a:cubicBezTo>
                <a:close/>
                <a:moveTo>
                  <a:pt x="469920" y="1051998"/>
                </a:moveTo>
                <a:cubicBezTo>
                  <a:pt x="472605" y="1052005"/>
                  <a:pt x="473673" y="1056670"/>
                  <a:pt x="470248" y="1057492"/>
                </a:cubicBezTo>
                <a:cubicBezTo>
                  <a:pt x="451454" y="1062801"/>
                  <a:pt x="407025" y="1093805"/>
                  <a:pt x="382669" y="1085250"/>
                </a:cubicBezTo>
                <a:cubicBezTo>
                  <a:pt x="413544" y="1075956"/>
                  <a:pt x="438722" y="1061153"/>
                  <a:pt x="469920" y="1051998"/>
                </a:cubicBezTo>
                <a:close/>
                <a:moveTo>
                  <a:pt x="2456762" y="1037756"/>
                </a:moveTo>
                <a:lnTo>
                  <a:pt x="2456300" y="1037940"/>
                </a:lnTo>
                <a:lnTo>
                  <a:pt x="2456257" y="1037854"/>
                </a:lnTo>
                <a:close/>
                <a:moveTo>
                  <a:pt x="590422" y="1036096"/>
                </a:moveTo>
                <a:lnTo>
                  <a:pt x="590283" y="1036418"/>
                </a:lnTo>
                <a:lnTo>
                  <a:pt x="589966" y="1036164"/>
                </a:lnTo>
                <a:close/>
                <a:moveTo>
                  <a:pt x="3018381" y="1032835"/>
                </a:moveTo>
                <a:lnTo>
                  <a:pt x="3017917" y="1033018"/>
                </a:lnTo>
                <a:lnTo>
                  <a:pt x="3017628" y="1033000"/>
                </a:lnTo>
                <a:close/>
                <a:moveTo>
                  <a:pt x="2987337" y="1031198"/>
                </a:moveTo>
                <a:lnTo>
                  <a:pt x="3017628" y="1033000"/>
                </a:lnTo>
                <a:lnTo>
                  <a:pt x="2991138" y="1038814"/>
                </a:lnTo>
                <a:cubicBezTo>
                  <a:pt x="2980931" y="1039781"/>
                  <a:pt x="2970931" y="1040933"/>
                  <a:pt x="2965146" y="1045905"/>
                </a:cubicBezTo>
                <a:cubicBezTo>
                  <a:pt x="2969267" y="1046146"/>
                  <a:pt x="2974267" y="1045235"/>
                  <a:pt x="2973343" y="1050957"/>
                </a:cubicBezTo>
                <a:cubicBezTo>
                  <a:pt x="2946626" y="1042535"/>
                  <a:pt x="2928531" y="1056939"/>
                  <a:pt x="2897879" y="1048737"/>
                </a:cubicBezTo>
                <a:cubicBezTo>
                  <a:pt x="2915446" y="1043380"/>
                  <a:pt x="2954026" y="1032855"/>
                  <a:pt x="2987337" y="1031198"/>
                </a:cubicBezTo>
                <a:close/>
                <a:moveTo>
                  <a:pt x="584445" y="1028555"/>
                </a:moveTo>
                <a:cubicBezTo>
                  <a:pt x="584285" y="1031163"/>
                  <a:pt x="585269" y="1032446"/>
                  <a:pt x="586530" y="1033419"/>
                </a:cubicBezTo>
                <a:lnTo>
                  <a:pt x="589966" y="1036164"/>
                </a:lnTo>
                <a:lnTo>
                  <a:pt x="573125" y="1038701"/>
                </a:lnTo>
                <a:cubicBezTo>
                  <a:pt x="569035" y="1039619"/>
                  <a:pt x="565747" y="1039449"/>
                  <a:pt x="560654" y="1034773"/>
                </a:cubicBezTo>
                <a:cubicBezTo>
                  <a:pt x="567086" y="1031420"/>
                  <a:pt x="576345" y="1030428"/>
                  <a:pt x="584445" y="1028555"/>
                </a:cubicBezTo>
                <a:close/>
                <a:moveTo>
                  <a:pt x="1662637" y="1026124"/>
                </a:moveTo>
                <a:lnTo>
                  <a:pt x="1662960" y="1026264"/>
                </a:lnTo>
                <a:cubicBezTo>
                  <a:pt x="1606678" y="1054468"/>
                  <a:pt x="1540436" y="1069214"/>
                  <a:pt x="1474891" y="1090379"/>
                </a:cubicBezTo>
                <a:cubicBezTo>
                  <a:pt x="1412123" y="1110443"/>
                  <a:pt x="1348893" y="1133366"/>
                  <a:pt x="1289502" y="1149145"/>
                </a:cubicBezTo>
                <a:cubicBezTo>
                  <a:pt x="1262284" y="1156187"/>
                  <a:pt x="1231220" y="1159664"/>
                  <a:pt x="1201594" y="1168730"/>
                </a:cubicBezTo>
                <a:cubicBezTo>
                  <a:pt x="1173821" y="1177063"/>
                  <a:pt x="1144244" y="1189592"/>
                  <a:pt x="1119524" y="1193501"/>
                </a:cubicBezTo>
                <a:cubicBezTo>
                  <a:pt x="1112812" y="1194823"/>
                  <a:pt x="1103874" y="1190600"/>
                  <a:pt x="1097949" y="1191877"/>
                </a:cubicBezTo>
                <a:cubicBezTo>
                  <a:pt x="1089987" y="1193427"/>
                  <a:pt x="1071428" y="1205337"/>
                  <a:pt x="1053050" y="1209677"/>
                </a:cubicBezTo>
                <a:cubicBezTo>
                  <a:pt x="958621" y="1231047"/>
                  <a:pt x="854554" y="1247129"/>
                  <a:pt x="761639" y="1248882"/>
                </a:cubicBezTo>
                <a:cubicBezTo>
                  <a:pt x="956256" y="1225824"/>
                  <a:pt x="1117435" y="1182277"/>
                  <a:pt x="1272784" y="1138901"/>
                </a:cubicBezTo>
                <a:cubicBezTo>
                  <a:pt x="1328101" y="1123666"/>
                  <a:pt x="1398281" y="1111377"/>
                  <a:pt x="1439751" y="1089044"/>
                </a:cubicBezTo>
                <a:cubicBezTo>
                  <a:pt x="1521412" y="1078630"/>
                  <a:pt x="1585652" y="1038165"/>
                  <a:pt x="1662637" y="1026124"/>
                </a:cubicBezTo>
                <a:close/>
                <a:moveTo>
                  <a:pt x="1121589" y="992803"/>
                </a:moveTo>
                <a:lnTo>
                  <a:pt x="1044749" y="1018337"/>
                </a:lnTo>
                <a:cubicBezTo>
                  <a:pt x="1017646" y="1025332"/>
                  <a:pt x="990044" y="1030584"/>
                  <a:pt x="963472" y="1033887"/>
                </a:cubicBezTo>
                <a:cubicBezTo>
                  <a:pt x="949214" y="1035791"/>
                  <a:pt x="932730" y="1032149"/>
                  <a:pt x="920463" y="1035673"/>
                </a:cubicBezTo>
                <a:cubicBezTo>
                  <a:pt x="913335" y="1037963"/>
                  <a:pt x="909078" y="1043400"/>
                  <a:pt x="902042" y="1044583"/>
                </a:cubicBezTo>
                <a:cubicBezTo>
                  <a:pt x="877368" y="1049276"/>
                  <a:pt x="852089" y="1046443"/>
                  <a:pt x="826905" y="1050535"/>
                </a:cubicBezTo>
                <a:cubicBezTo>
                  <a:pt x="801259" y="1054810"/>
                  <a:pt x="775524" y="1065549"/>
                  <a:pt x="749878" y="1069825"/>
                </a:cubicBezTo>
                <a:cubicBezTo>
                  <a:pt x="676828" y="1081644"/>
                  <a:pt x="612573" y="1089979"/>
                  <a:pt x="547302" y="1105142"/>
                </a:cubicBezTo>
                <a:cubicBezTo>
                  <a:pt x="517398" y="1112177"/>
                  <a:pt x="491572" y="1126701"/>
                  <a:pt x="462410" y="1135584"/>
                </a:cubicBezTo>
                <a:cubicBezTo>
                  <a:pt x="449681" y="1139291"/>
                  <a:pt x="434772" y="1138238"/>
                  <a:pt x="422552" y="1142547"/>
                </a:cubicBezTo>
                <a:cubicBezTo>
                  <a:pt x="343400" y="1171249"/>
                  <a:pt x="280274" y="1219842"/>
                  <a:pt x="208987" y="1237391"/>
                </a:cubicBezTo>
                <a:cubicBezTo>
                  <a:pt x="230833" y="1224981"/>
                  <a:pt x="255504" y="1214933"/>
                  <a:pt x="271653" y="1197015"/>
                </a:cubicBezTo>
                <a:cubicBezTo>
                  <a:pt x="350897" y="1167205"/>
                  <a:pt x="413010" y="1133476"/>
                  <a:pt x="501610" y="1109599"/>
                </a:cubicBezTo>
                <a:cubicBezTo>
                  <a:pt x="508740" y="1109985"/>
                  <a:pt x="503364" y="1099262"/>
                  <a:pt x="512162" y="1101131"/>
                </a:cubicBezTo>
                <a:cubicBezTo>
                  <a:pt x="551233" y="1094211"/>
                  <a:pt x="579842" y="1091975"/>
                  <a:pt x="605252" y="1075741"/>
                </a:cubicBezTo>
                <a:cubicBezTo>
                  <a:pt x="643772" y="1080823"/>
                  <a:pt x="669182" y="1067268"/>
                  <a:pt x="704179" y="1060893"/>
                </a:cubicBezTo>
                <a:cubicBezTo>
                  <a:pt x="784959" y="1046275"/>
                  <a:pt x="869122" y="1038084"/>
                  <a:pt x="920458" y="1024962"/>
                </a:cubicBezTo>
                <a:cubicBezTo>
                  <a:pt x="934299" y="1021350"/>
                  <a:pt x="947635" y="1025169"/>
                  <a:pt x="963466" y="1023177"/>
                </a:cubicBezTo>
                <a:cubicBezTo>
                  <a:pt x="990039" y="1019873"/>
                  <a:pt x="1019111" y="1013436"/>
                  <a:pt x="1046989" y="1007205"/>
                </a:cubicBezTo>
                <a:close/>
                <a:moveTo>
                  <a:pt x="1123036" y="992322"/>
                </a:moveTo>
                <a:lnTo>
                  <a:pt x="1123359" y="992461"/>
                </a:lnTo>
                <a:lnTo>
                  <a:pt x="1121589" y="992803"/>
                </a:lnTo>
                <a:close/>
                <a:moveTo>
                  <a:pt x="1463686" y="981625"/>
                </a:moveTo>
                <a:cubicBezTo>
                  <a:pt x="1465816" y="981596"/>
                  <a:pt x="1467974" y="982715"/>
                  <a:pt x="1469930" y="985756"/>
                </a:cubicBezTo>
                <a:cubicBezTo>
                  <a:pt x="1416707" y="1017570"/>
                  <a:pt x="1340519" y="1048308"/>
                  <a:pt x="1266593" y="1069315"/>
                </a:cubicBezTo>
                <a:cubicBezTo>
                  <a:pt x="1254514" y="1078656"/>
                  <a:pt x="1218780" y="1091215"/>
                  <a:pt x="1205489" y="1082827"/>
                </a:cubicBezTo>
                <a:cubicBezTo>
                  <a:pt x="1290939" y="1056449"/>
                  <a:pt x="1383054" y="1025288"/>
                  <a:pt x="1451509" y="991988"/>
                </a:cubicBezTo>
                <a:cubicBezTo>
                  <a:pt x="1451163" y="992126"/>
                  <a:pt x="1457294" y="981710"/>
                  <a:pt x="1463686" y="981625"/>
                </a:cubicBezTo>
                <a:close/>
                <a:moveTo>
                  <a:pt x="2524443" y="979458"/>
                </a:moveTo>
                <a:cubicBezTo>
                  <a:pt x="2540333" y="978447"/>
                  <a:pt x="2555507" y="978658"/>
                  <a:pt x="2569236" y="982454"/>
                </a:cubicBezTo>
                <a:lnTo>
                  <a:pt x="2569560" y="982593"/>
                </a:lnTo>
                <a:cubicBezTo>
                  <a:pt x="2535488" y="985925"/>
                  <a:pt x="2490677" y="994584"/>
                  <a:pt x="2446698" y="1001307"/>
                </a:cubicBezTo>
                <a:cubicBezTo>
                  <a:pt x="2425404" y="1004392"/>
                  <a:pt x="2368786" y="1008360"/>
                  <a:pt x="2393605" y="1016732"/>
                </a:cubicBezTo>
                <a:cubicBezTo>
                  <a:pt x="2329020" y="1014215"/>
                  <a:pt x="2296346" y="1038417"/>
                  <a:pt x="2233571" y="1042415"/>
                </a:cubicBezTo>
                <a:cubicBezTo>
                  <a:pt x="2224270" y="1053333"/>
                  <a:pt x="2207371" y="1050659"/>
                  <a:pt x="2191029" y="1054727"/>
                </a:cubicBezTo>
                <a:cubicBezTo>
                  <a:pt x="2156035" y="1063780"/>
                  <a:pt x="2114981" y="1087822"/>
                  <a:pt x="2084700" y="1080545"/>
                </a:cubicBezTo>
                <a:cubicBezTo>
                  <a:pt x="2162419" y="1054287"/>
                  <a:pt x="2253747" y="1025847"/>
                  <a:pt x="2344756" y="1005299"/>
                </a:cubicBezTo>
                <a:cubicBezTo>
                  <a:pt x="2386048" y="995892"/>
                  <a:pt x="2434284" y="986411"/>
                  <a:pt x="2475348" y="983789"/>
                </a:cubicBezTo>
                <a:cubicBezTo>
                  <a:pt x="2491944" y="982700"/>
                  <a:pt x="2508552" y="980468"/>
                  <a:pt x="2524443" y="979458"/>
                </a:cubicBezTo>
                <a:close/>
                <a:moveTo>
                  <a:pt x="595761" y="976967"/>
                </a:moveTo>
                <a:cubicBezTo>
                  <a:pt x="597296" y="977597"/>
                  <a:pt x="598368" y="979181"/>
                  <a:pt x="598589" y="982239"/>
                </a:cubicBezTo>
                <a:cubicBezTo>
                  <a:pt x="596368" y="984726"/>
                  <a:pt x="581601" y="988706"/>
                  <a:pt x="579839" y="982977"/>
                </a:cubicBezTo>
                <a:cubicBezTo>
                  <a:pt x="582373" y="981773"/>
                  <a:pt x="591155" y="975077"/>
                  <a:pt x="595761" y="976967"/>
                </a:cubicBezTo>
                <a:close/>
                <a:moveTo>
                  <a:pt x="3071123" y="958364"/>
                </a:moveTo>
                <a:cubicBezTo>
                  <a:pt x="3028957" y="979633"/>
                  <a:pt x="2975162" y="980606"/>
                  <a:pt x="2922109" y="988783"/>
                </a:cubicBezTo>
                <a:cubicBezTo>
                  <a:pt x="2786564" y="1009311"/>
                  <a:pt x="2644721" y="1027515"/>
                  <a:pt x="2504490" y="1030350"/>
                </a:cubicBezTo>
                <a:cubicBezTo>
                  <a:pt x="2497730" y="1028210"/>
                  <a:pt x="2494255" y="1022892"/>
                  <a:pt x="2482590" y="1025910"/>
                </a:cubicBezTo>
                <a:cubicBezTo>
                  <a:pt x="2482969" y="1042901"/>
                  <a:pt x="2466109" y="1027623"/>
                  <a:pt x="2450462" y="1030077"/>
                </a:cubicBezTo>
                <a:cubicBezTo>
                  <a:pt x="2450672" y="1032271"/>
                  <a:pt x="2452478" y="1032760"/>
                  <a:pt x="2454058" y="1033439"/>
                </a:cubicBezTo>
                <a:lnTo>
                  <a:pt x="2456257" y="1037854"/>
                </a:lnTo>
                <a:lnTo>
                  <a:pt x="2269795" y="1074285"/>
                </a:lnTo>
                <a:cubicBezTo>
                  <a:pt x="2210016" y="1087841"/>
                  <a:pt x="2152650" y="1102481"/>
                  <a:pt x="2097309" y="1117325"/>
                </a:cubicBezTo>
                <a:cubicBezTo>
                  <a:pt x="2100505" y="1117933"/>
                  <a:pt x="2099071" y="1120376"/>
                  <a:pt x="2097637" y="1122818"/>
                </a:cubicBezTo>
                <a:cubicBezTo>
                  <a:pt x="2055324" y="1125668"/>
                  <a:pt x="2018674" y="1160015"/>
                  <a:pt x="1986124" y="1154440"/>
                </a:cubicBezTo>
                <a:cubicBezTo>
                  <a:pt x="2021072" y="1141924"/>
                  <a:pt x="2046849" y="1121260"/>
                  <a:pt x="2088975" y="1115272"/>
                </a:cubicBezTo>
                <a:cubicBezTo>
                  <a:pt x="2193121" y="1071306"/>
                  <a:pt x="2338854" y="1054774"/>
                  <a:pt x="2450322" y="1025045"/>
                </a:cubicBezTo>
                <a:cubicBezTo>
                  <a:pt x="2434303" y="1026574"/>
                  <a:pt x="2423931" y="1022117"/>
                  <a:pt x="2412355" y="1018671"/>
                </a:cubicBezTo>
                <a:cubicBezTo>
                  <a:pt x="2443696" y="1014549"/>
                  <a:pt x="2458330" y="1024280"/>
                  <a:pt x="2481983" y="1015707"/>
                </a:cubicBezTo>
                <a:cubicBezTo>
                  <a:pt x="2492909" y="1016196"/>
                  <a:pt x="2483700" y="1023328"/>
                  <a:pt x="2493006" y="1023120"/>
                </a:cubicBezTo>
                <a:cubicBezTo>
                  <a:pt x="2553508" y="1010115"/>
                  <a:pt x="2600781" y="1016280"/>
                  <a:pt x="2664713" y="1010484"/>
                </a:cubicBezTo>
                <a:cubicBezTo>
                  <a:pt x="2769014" y="1001004"/>
                  <a:pt x="2881137" y="987620"/>
                  <a:pt x="2974879" y="970542"/>
                </a:cubicBezTo>
                <a:cubicBezTo>
                  <a:pt x="3006265" y="964527"/>
                  <a:pt x="3038947" y="959068"/>
                  <a:pt x="3071123" y="958364"/>
                </a:cubicBezTo>
                <a:close/>
                <a:moveTo>
                  <a:pt x="773971" y="953785"/>
                </a:moveTo>
                <a:cubicBezTo>
                  <a:pt x="769544" y="955038"/>
                  <a:pt x="764892" y="957150"/>
                  <a:pt x="761165" y="956887"/>
                </a:cubicBezTo>
                <a:cubicBezTo>
                  <a:pt x="763485" y="966680"/>
                  <a:pt x="782742" y="961188"/>
                  <a:pt x="785424" y="955839"/>
                </a:cubicBezTo>
                <a:cubicBezTo>
                  <a:pt x="782598" y="952139"/>
                  <a:pt x="778398" y="952532"/>
                  <a:pt x="773971" y="953785"/>
                </a:cubicBezTo>
                <a:close/>
                <a:moveTo>
                  <a:pt x="723667" y="953007"/>
                </a:moveTo>
                <a:cubicBezTo>
                  <a:pt x="689740" y="966725"/>
                  <a:pt x="641180" y="978746"/>
                  <a:pt x="606319" y="976766"/>
                </a:cubicBezTo>
                <a:cubicBezTo>
                  <a:pt x="646130" y="969017"/>
                  <a:pt x="677697" y="955432"/>
                  <a:pt x="723667" y="953007"/>
                </a:cubicBezTo>
                <a:close/>
                <a:moveTo>
                  <a:pt x="1527131" y="952077"/>
                </a:moveTo>
                <a:cubicBezTo>
                  <a:pt x="1532807" y="950250"/>
                  <a:pt x="1538409" y="950172"/>
                  <a:pt x="1543804" y="953255"/>
                </a:cubicBezTo>
                <a:cubicBezTo>
                  <a:pt x="1521538" y="958601"/>
                  <a:pt x="1495162" y="985127"/>
                  <a:pt x="1477658" y="977604"/>
                </a:cubicBezTo>
                <a:cubicBezTo>
                  <a:pt x="1492416" y="978783"/>
                  <a:pt x="1510105" y="957560"/>
                  <a:pt x="1527131" y="952077"/>
                </a:cubicBezTo>
                <a:close/>
                <a:moveTo>
                  <a:pt x="1419822" y="950453"/>
                </a:moveTo>
                <a:cubicBezTo>
                  <a:pt x="1419870" y="953914"/>
                  <a:pt x="1424684" y="952543"/>
                  <a:pt x="1425334" y="955497"/>
                </a:cubicBezTo>
                <a:lnTo>
                  <a:pt x="1425983" y="955777"/>
                </a:lnTo>
                <a:cubicBezTo>
                  <a:pt x="1335127" y="1005456"/>
                  <a:pt x="1252607" y="1062539"/>
                  <a:pt x="1136185" y="1088609"/>
                </a:cubicBezTo>
                <a:cubicBezTo>
                  <a:pt x="1082913" y="1119637"/>
                  <a:pt x="1000838" y="1128342"/>
                  <a:pt x="928902" y="1145612"/>
                </a:cubicBezTo>
                <a:cubicBezTo>
                  <a:pt x="908023" y="1150408"/>
                  <a:pt x="885717" y="1165678"/>
                  <a:pt x="870294" y="1155992"/>
                </a:cubicBezTo>
                <a:cubicBezTo>
                  <a:pt x="919823" y="1139035"/>
                  <a:pt x="1028562" y="1113869"/>
                  <a:pt x="1098689" y="1098117"/>
                </a:cubicBezTo>
                <a:cubicBezTo>
                  <a:pt x="1150668" y="1074564"/>
                  <a:pt x="1209179" y="1057261"/>
                  <a:pt x="1265326" y="1037410"/>
                </a:cubicBezTo>
                <a:cubicBezTo>
                  <a:pt x="1301103" y="1014926"/>
                  <a:pt x="1348171" y="983143"/>
                  <a:pt x="1383445" y="976122"/>
                </a:cubicBezTo>
                <a:cubicBezTo>
                  <a:pt x="1388716" y="961177"/>
                  <a:pt x="1407696" y="959009"/>
                  <a:pt x="1419822" y="950453"/>
                </a:cubicBezTo>
                <a:close/>
                <a:moveTo>
                  <a:pt x="30014" y="947074"/>
                </a:moveTo>
                <a:cubicBezTo>
                  <a:pt x="30015" y="949751"/>
                  <a:pt x="30340" y="952568"/>
                  <a:pt x="30341" y="955245"/>
                </a:cubicBezTo>
                <a:cubicBezTo>
                  <a:pt x="26869" y="955283"/>
                  <a:pt x="23259" y="955643"/>
                  <a:pt x="19787" y="955681"/>
                </a:cubicBezTo>
                <a:cubicBezTo>
                  <a:pt x="18579" y="948661"/>
                  <a:pt x="24875" y="948307"/>
                  <a:pt x="30014" y="947074"/>
                </a:cubicBezTo>
                <a:close/>
                <a:moveTo>
                  <a:pt x="744130" y="944598"/>
                </a:moveTo>
                <a:cubicBezTo>
                  <a:pt x="745557" y="945133"/>
                  <a:pt x="746732" y="946475"/>
                  <a:pt x="747602" y="949143"/>
                </a:cubicBezTo>
                <a:cubicBezTo>
                  <a:pt x="744039" y="952966"/>
                  <a:pt x="726678" y="955831"/>
                  <a:pt x="726027" y="947520"/>
                </a:cubicBezTo>
                <a:cubicBezTo>
                  <a:pt x="733319" y="948645"/>
                  <a:pt x="739853" y="942992"/>
                  <a:pt x="744130" y="944598"/>
                </a:cubicBezTo>
                <a:close/>
                <a:moveTo>
                  <a:pt x="3114888" y="943423"/>
                </a:moveTo>
                <a:cubicBezTo>
                  <a:pt x="3117809" y="943555"/>
                  <a:pt x="3120109" y="944903"/>
                  <a:pt x="3121535" y="948288"/>
                </a:cubicBezTo>
                <a:cubicBezTo>
                  <a:pt x="3110980" y="951400"/>
                  <a:pt x="3088765" y="965564"/>
                  <a:pt x="3078852" y="952890"/>
                </a:cubicBezTo>
                <a:cubicBezTo>
                  <a:pt x="3091803" y="953579"/>
                  <a:pt x="3106129" y="943029"/>
                  <a:pt x="3114888" y="943423"/>
                </a:cubicBezTo>
                <a:close/>
                <a:moveTo>
                  <a:pt x="1575139" y="935745"/>
                </a:moveTo>
                <a:cubicBezTo>
                  <a:pt x="1565928" y="940200"/>
                  <a:pt x="1560885" y="948358"/>
                  <a:pt x="1546164" y="947768"/>
                </a:cubicBezTo>
                <a:cubicBezTo>
                  <a:pt x="1547454" y="937615"/>
                  <a:pt x="1566108" y="929952"/>
                  <a:pt x="1575139" y="935745"/>
                </a:cubicBezTo>
                <a:close/>
                <a:moveTo>
                  <a:pt x="34247" y="927953"/>
                </a:moveTo>
                <a:cubicBezTo>
                  <a:pt x="38431" y="927935"/>
                  <a:pt x="42228" y="929376"/>
                  <a:pt x="42462" y="933301"/>
                </a:cubicBezTo>
                <a:cubicBezTo>
                  <a:pt x="35563" y="931483"/>
                  <a:pt x="38813" y="951619"/>
                  <a:pt x="32234" y="941908"/>
                </a:cubicBezTo>
                <a:cubicBezTo>
                  <a:pt x="41352" y="935883"/>
                  <a:pt x="24129" y="935748"/>
                  <a:pt x="23710" y="931361"/>
                </a:cubicBezTo>
                <a:cubicBezTo>
                  <a:pt x="25491" y="929450"/>
                  <a:pt x="30062" y="927972"/>
                  <a:pt x="34247" y="927953"/>
                </a:cubicBezTo>
                <a:close/>
                <a:moveTo>
                  <a:pt x="3040226" y="922138"/>
                </a:moveTo>
                <a:lnTo>
                  <a:pt x="3039763" y="922323"/>
                </a:lnTo>
                <a:lnTo>
                  <a:pt x="3039762" y="922322"/>
                </a:lnTo>
                <a:close/>
                <a:moveTo>
                  <a:pt x="1421057" y="918094"/>
                </a:moveTo>
                <a:cubicBezTo>
                  <a:pt x="1425455" y="917689"/>
                  <a:pt x="1427958" y="919911"/>
                  <a:pt x="1429254" y="923147"/>
                </a:cubicBezTo>
                <a:cubicBezTo>
                  <a:pt x="1271748" y="1007281"/>
                  <a:pt x="1121130" y="1071813"/>
                  <a:pt x="913421" y="1108364"/>
                </a:cubicBezTo>
                <a:cubicBezTo>
                  <a:pt x="995769" y="1077594"/>
                  <a:pt x="1097655" y="1064784"/>
                  <a:pt x="1173148" y="1027624"/>
                </a:cubicBezTo>
                <a:cubicBezTo>
                  <a:pt x="1247119" y="1007404"/>
                  <a:pt x="1312612" y="974744"/>
                  <a:pt x="1360562" y="949842"/>
                </a:cubicBezTo>
                <a:cubicBezTo>
                  <a:pt x="1367459" y="946304"/>
                  <a:pt x="1375746" y="944894"/>
                  <a:pt x="1384356" y="940945"/>
                </a:cubicBezTo>
                <a:cubicBezTo>
                  <a:pt x="1397593" y="935162"/>
                  <a:pt x="1418006" y="925195"/>
                  <a:pt x="1421057" y="918094"/>
                </a:cubicBezTo>
                <a:close/>
                <a:moveTo>
                  <a:pt x="3036936" y="917283"/>
                </a:moveTo>
                <a:lnTo>
                  <a:pt x="3039762" y="922322"/>
                </a:lnTo>
                <a:lnTo>
                  <a:pt x="3032356" y="925259"/>
                </a:lnTo>
                <a:cubicBezTo>
                  <a:pt x="2940287" y="954528"/>
                  <a:pt x="2825751" y="956550"/>
                  <a:pt x="2716679" y="960156"/>
                </a:cubicBezTo>
                <a:cubicBezTo>
                  <a:pt x="2667189" y="961833"/>
                  <a:pt x="2606959" y="966160"/>
                  <a:pt x="2578990" y="952610"/>
                </a:cubicBezTo>
                <a:cubicBezTo>
                  <a:pt x="2742001" y="955741"/>
                  <a:pt x="2866859" y="949359"/>
                  <a:pt x="3036936" y="917283"/>
                </a:cubicBezTo>
                <a:close/>
                <a:moveTo>
                  <a:pt x="2730857" y="913760"/>
                </a:moveTo>
                <a:cubicBezTo>
                  <a:pt x="2738253" y="913975"/>
                  <a:pt x="2745013" y="914777"/>
                  <a:pt x="2749110" y="915964"/>
                </a:cubicBezTo>
                <a:cubicBezTo>
                  <a:pt x="2743097" y="926382"/>
                  <a:pt x="2715363" y="922112"/>
                  <a:pt x="2708785" y="915078"/>
                </a:cubicBezTo>
                <a:cubicBezTo>
                  <a:pt x="2715429" y="913918"/>
                  <a:pt x="2723461" y="913545"/>
                  <a:pt x="2730857" y="913760"/>
                </a:cubicBezTo>
                <a:close/>
                <a:moveTo>
                  <a:pt x="3086240" y="905165"/>
                </a:moveTo>
                <a:cubicBezTo>
                  <a:pt x="3091413" y="905679"/>
                  <a:pt x="3095704" y="906974"/>
                  <a:pt x="3098044" y="909126"/>
                </a:cubicBezTo>
                <a:lnTo>
                  <a:pt x="3097905" y="909450"/>
                </a:lnTo>
                <a:cubicBezTo>
                  <a:pt x="3089573" y="912752"/>
                  <a:pt x="3069065" y="915794"/>
                  <a:pt x="3060405" y="910925"/>
                </a:cubicBezTo>
                <a:cubicBezTo>
                  <a:pt x="3064717" y="922338"/>
                  <a:pt x="3052169" y="918475"/>
                  <a:pt x="3044808" y="919519"/>
                </a:cubicBezTo>
                <a:cubicBezTo>
                  <a:pt x="3047268" y="909103"/>
                  <a:pt x="3070720" y="903622"/>
                  <a:pt x="3086240" y="905165"/>
                </a:cubicBezTo>
                <a:close/>
                <a:moveTo>
                  <a:pt x="1459133" y="901601"/>
                </a:moveTo>
                <a:lnTo>
                  <a:pt x="1446615" y="916029"/>
                </a:lnTo>
                <a:cubicBezTo>
                  <a:pt x="1440754" y="919390"/>
                  <a:pt x="1434644" y="920875"/>
                  <a:pt x="1431611" y="920337"/>
                </a:cubicBezTo>
                <a:cubicBezTo>
                  <a:pt x="1436817" y="914926"/>
                  <a:pt x="1441896" y="909363"/>
                  <a:pt x="1448369" y="905022"/>
                </a:cubicBezTo>
                <a:close/>
                <a:moveTo>
                  <a:pt x="1460121" y="900464"/>
                </a:moveTo>
                <a:lnTo>
                  <a:pt x="1461878" y="900728"/>
                </a:lnTo>
                <a:lnTo>
                  <a:pt x="1459133" y="901601"/>
                </a:lnTo>
                <a:close/>
                <a:moveTo>
                  <a:pt x="797235" y="898433"/>
                </a:moveTo>
                <a:cubicBezTo>
                  <a:pt x="805365" y="898055"/>
                  <a:pt x="812438" y="898800"/>
                  <a:pt x="810125" y="901056"/>
                </a:cubicBezTo>
                <a:cubicBezTo>
                  <a:pt x="796329" y="902776"/>
                  <a:pt x="790638" y="910656"/>
                  <a:pt x="777995" y="902546"/>
                </a:cubicBezTo>
                <a:cubicBezTo>
                  <a:pt x="779915" y="900311"/>
                  <a:pt x="789103" y="898810"/>
                  <a:pt x="797235" y="898433"/>
                </a:cubicBezTo>
                <a:close/>
                <a:moveTo>
                  <a:pt x="1475548" y="895186"/>
                </a:moveTo>
                <a:lnTo>
                  <a:pt x="1473825" y="902530"/>
                </a:lnTo>
                <a:lnTo>
                  <a:pt x="1461878" y="900728"/>
                </a:lnTo>
                <a:lnTo>
                  <a:pt x="1473498" y="897035"/>
                </a:lnTo>
                <a:close/>
                <a:moveTo>
                  <a:pt x="1070212" y="892751"/>
                </a:moveTo>
                <a:cubicBezTo>
                  <a:pt x="1073406" y="893358"/>
                  <a:pt x="1074796" y="895486"/>
                  <a:pt x="1076047" y="897935"/>
                </a:cubicBezTo>
                <a:lnTo>
                  <a:pt x="1075584" y="898119"/>
                </a:lnTo>
                <a:cubicBezTo>
                  <a:pt x="1054755" y="906376"/>
                  <a:pt x="1035919" y="916255"/>
                  <a:pt x="1012265" y="922151"/>
                </a:cubicBezTo>
                <a:cubicBezTo>
                  <a:pt x="1021885" y="903339"/>
                  <a:pt x="1054061" y="905313"/>
                  <a:pt x="1070212" y="892751"/>
                </a:cubicBezTo>
                <a:close/>
                <a:moveTo>
                  <a:pt x="3145764" y="891010"/>
                </a:moveTo>
                <a:cubicBezTo>
                  <a:pt x="3135953" y="898648"/>
                  <a:pt x="3112856" y="908609"/>
                  <a:pt x="3100397" y="898283"/>
                </a:cubicBezTo>
                <a:cubicBezTo>
                  <a:pt x="3115675" y="897582"/>
                  <a:pt x="3131966" y="884697"/>
                  <a:pt x="3145764" y="891010"/>
                </a:cubicBezTo>
                <a:close/>
                <a:moveTo>
                  <a:pt x="1483515" y="888001"/>
                </a:moveTo>
                <a:lnTo>
                  <a:pt x="1475548" y="895186"/>
                </a:lnTo>
                <a:lnTo>
                  <a:pt x="1475557" y="895147"/>
                </a:lnTo>
                <a:cubicBezTo>
                  <a:pt x="1476668" y="893234"/>
                  <a:pt x="1477986" y="891506"/>
                  <a:pt x="1478540" y="888876"/>
                </a:cubicBezTo>
                <a:lnTo>
                  <a:pt x="1478865" y="889015"/>
                </a:lnTo>
                <a:close/>
                <a:moveTo>
                  <a:pt x="1672147" y="878004"/>
                </a:moveTo>
                <a:cubicBezTo>
                  <a:pt x="1651229" y="892724"/>
                  <a:pt x="1613421" y="926192"/>
                  <a:pt x="1574809" y="924895"/>
                </a:cubicBezTo>
                <a:cubicBezTo>
                  <a:pt x="1612998" y="913772"/>
                  <a:pt x="1640160" y="887202"/>
                  <a:pt x="1672147" y="878004"/>
                </a:cubicBezTo>
                <a:close/>
                <a:moveTo>
                  <a:pt x="658399" y="875241"/>
                </a:moveTo>
                <a:cubicBezTo>
                  <a:pt x="658447" y="878703"/>
                  <a:pt x="660162" y="880971"/>
                  <a:pt x="661551" y="883098"/>
                </a:cubicBezTo>
                <a:lnTo>
                  <a:pt x="661089" y="883281"/>
                </a:lnTo>
                <a:cubicBezTo>
                  <a:pt x="659747" y="884616"/>
                  <a:pt x="649008" y="889944"/>
                  <a:pt x="647848" y="883709"/>
                </a:cubicBezTo>
                <a:cubicBezTo>
                  <a:pt x="653310" y="882615"/>
                  <a:pt x="652936" y="876336"/>
                  <a:pt x="658399" y="875241"/>
                </a:cubicBezTo>
                <a:close/>
                <a:moveTo>
                  <a:pt x="3032008" y="874245"/>
                </a:moveTo>
                <a:cubicBezTo>
                  <a:pt x="3032056" y="877708"/>
                  <a:pt x="3033770" y="879974"/>
                  <a:pt x="3035160" y="882101"/>
                </a:cubicBezTo>
                <a:cubicBezTo>
                  <a:pt x="2950581" y="891262"/>
                  <a:pt x="2856943" y="931330"/>
                  <a:pt x="2759480" y="912389"/>
                </a:cubicBezTo>
                <a:cubicBezTo>
                  <a:pt x="2859064" y="913884"/>
                  <a:pt x="2928078" y="884650"/>
                  <a:pt x="3032008" y="874245"/>
                </a:cubicBezTo>
                <a:close/>
                <a:moveTo>
                  <a:pt x="61506" y="873796"/>
                </a:moveTo>
                <a:cubicBezTo>
                  <a:pt x="80952" y="876799"/>
                  <a:pt x="64159" y="902472"/>
                  <a:pt x="49392" y="906451"/>
                </a:cubicBezTo>
                <a:cubicBezTo>
                  <a:pt x="48968" y="891354"/>
                  <a:pt x="67441" y="893939"/>
                  <a:pt x="61506" y="873796"/>
                </a:cubicBezTo>
                <a:close/>
                <a:moveTo>
                  <a:pt x="1120617" y="871962"/>
                </a:moveTo>
                <a:cubicBezTo>
                  <a:pt x="1118680" y="887192"/>
                  <a:pt x="1090721" y="892386"/>
                  <a:pt x="1078404" y="889769"/>
                </a:cubicBezTo>
                <a:cubicBezTo>
                  <a:pt x="1091919" y="883340"/>
                  <a:pt x="1106593" y="877790"/>
                  <a:pt x="1120617" y="871962"/>
                </a:cubicBezTo>
                <a:close/>
                <a:moveTo>
                  <a:pt x="1206307" y="868253"/>
                </a:moveTo>
                <a:cubicBezTo>
                  <a:pt x="1201817" y="869767"/>
                  <a:pt x="1207003" y="871994"/>
                  <a:pt x="1206635" y="876426"/>
                </a:cubicBezTo>
                <a:cubicBezTo>
                  <a:pt x="1197051" y="874601"/>
                  <a:pt x="1191177" y="884697"/>
                  <a:pt x="1187885" y="874486"/>
                </a:cubicBezTo>
                <a:cubicBezTo>
                  <a:pt x="1193670" y="873531"/>
                  <a:pt x="1203990" y="863816"/>
                  <a:pt x="1206307" y="868253"/>
                </a:cubicBezTo>
                <a:close/>
                <a:moveTo>
                  <a:pt x="1018530" y="868246"/>
                </a:moveTo>
                <a:cubicBezTo>
                  <a:pt x="964974" y="886533"/>
                  <a:pt x="903276" y="916617"/>
                  <a:pt x="848740" y="918419"/>
                </a:cubicBezTo>
                <a:lnTo>
                  <a:pt x="848415" y="918279"/>
                </a:lnTo>
                <a:cubicBezTo>
                  <a:pt x="845826" y="925198"/>
                  <a:pt x="836476" y="927298"/>
                  <a:pt x="846385" y="931940"/>
                </a:cubicBezTo>
                <a:cubicBezTo>
                  <a:pt x="829447" y="944547"/>
                  <a:pt x="796613" y="926230"/>
                  <a:pt x="779910" y="945438"/>
                </a:cubicBezTo>
                <a:cubicBezTo>
                  <a:pt x="796531" y="946080"/>
                  <a:pt x="807506" y="952709"/>
                  <a:pt x="828431" y="948699"/>
                </a:cubicBezTo>
                <a:cubicBezTo>
                  <a:pt x="782520" y="981361"/>
                  <a:pt x="671545" y="976883"/>
                  <a:pt x="629337" y="1005400"/>
                </a:cubicBezTo>
                <a:cubicBezTo>
                  <a:pt x="654990" y="1014512"/>
                  <a:pt x="692253" y="1003756"/>
                  <a:pt x="718042" y="1007191"/>
                </a:cubicBezTo>
                <a:cubicBezTo>
                  <a:pt x="723409" y="1001849"/>
                  <a:pt x="732622" y="1000072"/>
                  <a:pt x="739147" y="995611"/>
                </a:cubicBezTo>
                <a:cubicBezTo>
                  <a:pt x="739844" y="999352"/>
                  <a:pt x="745306" y="998257"/>
                  <a:pt x="747345" y="1000663"/>
                </a:cubicBezTo>
                <a:cubicBezTo>
                  <a:pt x="827888" y="974089"/>
                  <a:pt x="924449" y="948662"/>
                  <a:pt x="996520" y="923035"/>
                </a:cubicBezTo>
                <a:cubicBezTo>
                  <a:pt x="981251" y="939802"/>
                  <a:pt x="944915" y="955545"/>
                  <a:pt x="909266" y="953610"/>
                </a:cubicBezTo>
                <a:cubicBezTo>
                  <a:pt x="909175" y="957394"/>
                  <a:pt x="910704" y="959198"/>
                  <a:pt x="912418" y="961465"/>
                </a:cubicBezTo>
                <a:cubicBezTo>
                  <a:pt x="881960" y="969792"/>
                  <a:pt x="847471" y="974091"/>
                  <a:pt x="825163" y="989362"/>
                </a:cubicBezTo>
                <a:cubicBezTo>
                  <a:pt x="896965" y="983125"/>
                  <a:pt x="936906" y="956310"/>
                  <a:pt x="1014033" y="949301"/>
                </a:cubicBezTo>
                <a:cubicBezTo>
                  <a:pt x="947604" y="963585"/>
                  <a:pt x="897108" y="990835"/>
                  <a:pt x="827850" y="992047"/>
                </a:cubicBezTo>
                <a:cubicBezTo>
                  <a:pt x="768511" y="1019320"/>
                  <a:pt x="653787" y="1018202"/>
                  <a:pt x="609209" y="1028109"/>
                </a:cubicBezTo>
                <a:cubicBezTo>
                  <a:pt x="608091" y="1011949"/>
                  <a:pt x="641524" y="1027082"/>
                  <a:pt x="640544" y="1010598"/>
                </a:cubicBezTo>
                <a:cubicBezTo>
                  <a:pt x="623414" y="1009355"/>
                  <a:pt x="607804" y="993851"/>
                  <a:pt x="597067" y="1001857"/>
                </a:cubicBezTo>
                <a:cubicBezTo>
                  <a:pt x="601283" y="1009024"/>
                  <a:pt x="608870" y="995839"/>
                  <a:pt x="608088" y="1006594"/>
                </a:cubicBezTo>
                <a:cubicBezTo>
                  <a:pt x="579714" y="1018110"/>
                  <a:pt x="544022" y="1023422"/>
                  <a:pt x="523660" y="1042207"/>
                </a:cubicBezTo>
                <a:cubicBezTo>
                  <a:pt x="527639" y="1034738"/>
                  <a:pt x="532875" y="1045785"/>
                  <a:pt x="526487" y="1047246"/>
                </a:cubicBezTo>
                <a:cubicBezTo>
                  <a:pt x="520607" y="1046631"/>
                  <a:pt x="517825" y="1039699"/>
                  <a:pt x="509955" y="1040141"/>
                </a:cubicBezTo>
                <a:cubicBezTo>
                  <a:pt x="506536" y="1051674"/>
                  <a:pt x="492925" y="1053856"/>
                  <a:pt x="478296" y="1054835"/>
                </a:cubicBezTo>
                <a:cubicBezTo>
                  <a:pt x="496246" y="1030043"/>
                  <a:pt x="533843" y="1035492"/>
                  <a:pt x="554528" y="1016847"/>
                </a:cubicBezTo>
                <a:cubicBezTo>
                  <a:pt x="500964" y="1019067"/>
                  <a:pt x="460144" y="1047034"/>
                  <a:pt x="413385" y="1046825"/>
                </a:cubicBezTo>
                <a:cubicBezTo>
                  <a:pt x="483142" y="1022116"/>
                  <a:pt x="550165" y="993938"/>
                  <a:pt x="634378" y="994564"/>
                </a:cubicBezTo>
                <a:cubicBezTo>
                  <a:pt x="668627" y="972952"/>
                  <a:pt x="737282" y="969568"/>
                  <a:pt x="777225" y="945431"/>
                </a:cubicBezTo>
                <a:cubicBezTo>
                  <a:pt x="777592" y="938324"/>
                  <a:pt x="762411" y="948626"/>
                  <a:pt x="766203" y="938018"/>
                </a:cubicBezTo>
                <a:cubicBezTo>
                  <a:pt x="830920" y="926822"/>
                  <a:pt x="880676" y="903079"/>
                  <a:pt x="933635" y="893333"/>
                </a:cubicBezTo>
                <a:cubicBezTo>
                  <a:pt x="956546" y="882910"/>
                  <a:pt x="997555" y="863439"/>
                  <a:pt x="1018530" y="868246"/>
                </a:cubicBezTo>
                <a:close/>
                <a:moveTo>
                  <a:pt x="1792512" y="865102"/>
                </a:moveTo>
                <a:cubicBezTo>
                  <a:pt x="1792560" y="868563"/>
                  <a:pt x="1797375" y="867191"/>
                  <a:pt x="1798024" y="870146"/>
                </a:cubicBezTo>
                <a:lnTo>
                  <a:pt x="1797885" y="870470"/>
                </a:lnTo>
                <a:cubicBezTo>
                  <a:pt x="1774044" y="873227"/>
                  <a:pt x="1767439" y="905572"/>
                  <a:pt x="1734895" y="908029"/>
                </a:cubicBezTo>
                <a:cubicBezTo>
                  <a:pt x="1728652" y="925233"/>
                  <a:pt x="1707268" y="932105"/>
                  <a:pt x="1690650" y="939496"/>
                </a:cubicBezTo>
                <a:cubicBezTo>
                  <a:pt x="1622380" y="970579"/>
                  <a:pt x="1558601" y="1008183"/>
                  <a:pt x="1485279" y="1031359"/>
                </a:cubicBezTo>
                <a:cubicBezTo>
                  <a:pt x="1470610" y="1044942"/>
                  <a:pt x="1449456" y="1053060"/>
                  <a:pt x="1421958" y="1055391"/>
                </a:cubicBezTo>
                <a:cubicBezTo>
                  <a:pt x="1365582" y="1082027"/>
                  <a:pt x="1298834" y="1106882"/>
                  <a:pt x="1229169" y="1127805"/>
                </a:cubicBezTo>
                <a:cubicBezTo>
                  <a:pt x="1094326" y="1168139"/>
                  <a:pt x="905977" y="1219512"/>
                  <a:pt x="772821" y="1203207"/>
                </a:cubicBezTo>
                <a:cubicBezTo>
                  <a:pt x="863237" y="1201909"/>
                  <a:pt x="967439" y="1180149"/>
                  <a:pt x="1048175" y="1170102"/>
                </a:cubicBezTo>
                <a:cubicBezTo>
                  <a:pt x="1120105" y="1147476"/>
                  <a:pt x="1192918" y="1129054"/>
                  <a:pt x="1271057" y="1107181"/>
                </a:cubicBezTo>
                <a:cubicBezTo>
                  <a:pt x="1314334" y="1086008"/>
                  <a:pt x="1371826" y="1070178"/>
                  <a:pt x="1419272" y="1052708"/>
                </a:cubicBezTo>
                <a:cubicBezTo>
                  <a:pt x="1529298" y="1012033"/>
                  <a:pt x="1621123" y="957419"/>
                  <a:pt x="1725130" y="916454"/>
                </a:cubicBezTo>
                <a:cubicBezTo>
                  <a:pt x="1720309" y="901760"/>
                  <a:pt x="1748271" y="901922"/>
                  <a:pt x="1756463" y="896265"/>
                </a:cubicBezTo>
                <a:cubicBezTo>
                  <a:pt x="1759794" y="893873"/>
                  <a:pt x="1758771" y="884637"/>
                  <a:pt x="1761179" y="882612"/>
                </a:cubicBezTo>
                <a:cubicBezTo>
                  <a:pt x="1771869" y="873821"/>
                  <a:pt x="1785202" y="874962"/>
                  <a:pt x="1792512" y="865102"/>
                </a:cubicBezTo>
                <a:close/>
                <a:moveTo>
                  <a:pt x="784273" y="864706"/>
                </a:moveTo>
                <a:cubicBezTo>
                  <a:pt x="784277" y="872739"/>
                  <a:pt x="769881" y="880320"/>
                  <a:pt x="763166" y="873611"/>
                </a:cubicBezTo>
                <a:cubicBezTo>
                  <a:pt x="768766" y="869516"/>
                  <a:pt x="774180" y="864958"/>
                  <a:pt x="784273" y="864706"/>
                </a:cubicBezTo>
                <a:close/>
                <a:moveTo>
                  <a:pt x="1699329" y="861248"/>
                </a:moveTo>
                <a:cubicBezTo>
                  <a:pt x="1701156" y="861715"/>
                  <a:pt x="1702731" y="863133"/>
                  <a:pt x="1703808" y="865986"/>
                </a:cubicBezTo>
                <a:cubicBezTo>
                  <a:pt x="1697836" y="866480"/>
                  <a:pt x="1689370" y="878139"/>
                  <a:pt x="1682699" y="869535"/>
                </a:cubicBezTo>
                <a:cubicBezTo>
                  <a:pt x="1686101" y="866982"/>
                  <a:pt x="1693849" y="859843"/>
                  <a:pt x="1699329" y="861248"/>
                </a:cubicBezTo>
                <a:close/>
                <a:moveTo>
                  <a:pt x="1563934" y="860556"/>
                </a:moveTo>
                <a:cubicBezTo>
                  <a:pt x="1566890" y="860112"/>
                  <a:pt x="1569582" y="860885"/>
                  <a:pt x="1571632" y="863487"/>
                </a:cubicBezTo>
                <a:cubicBezTo>
                  <a:pt x="1538078" y="883485"/>
                  <a:pt x="1510126" y="910099"/>
                  <a:pt x="1477307" y="918558"/>
                </a:cubicBezTo>
                <a:cubicBezTo>
                  <a:pt x="1468472" y="934647"/>
                  <a:pt x="1439223" y="955348"/>
                  <a:pt x="1422183" y="947642"/>
                </a:cubicBezTo>
                <a:cubicBezTo>
                  <a:pt x="1467127" y="930627"/>
                  <a:pt x="1492341" y="895190"/>
                  <a:pt x="1540298" y="880998"/>
                </a:cubicBezTo>
                <a:cubicBezTo>
                  <a:pt x="1543803" y="874186"/>
                  <a:pt x="1555063" y="861888"/>
                  <a:pt x="1563934" y="860556"/>
                </a:cubicBezTo>
                <a:close/>
                <a:moveTo>
                  <a:pt x="735427" y="855951"/>
                </a:moveTo>
                <a:cubicBezTo>
                  <a:pt x="723764" y="864324"/>
                  <a:pt x="707239" y="867930"/>
                  <a:pt x="690388" y="871397"/>
                </a:cubicBezTo>
                <a:cubicBezTo>
                  <a:pt x="697327" y="860611"/>
                  <a:pt x="719267" y="849771"/>
                  <a:pt x="735427" y="855951"/>
                </a:cubicBezTo>
                <a:close/>
                <a:moveTo>
                  <a:pt x="1582184" y="852341"/>
                </a:moveTo>
                <a:cubicBezTo>
                  <a:pt x="1585198" y="863197"/>
                  <a:pt x="1566773" y="864075"/>
                  <a:pt x="1568804" y="853092"/>
                </a:cubicBezTo>
                <a:cubicBezTo>
                  <a:pt x="1573201" y="852688"/>
                  <a:pt x="1577786" y="852745"/>
                  <a:pt x="1582184" y="852341"/>
                </a:cubicBezTo>
                <a:close/>
                <a:moveTo>
                  <a:pt x="1175882" y="847912"/>
                </a:moveTo>
                <a:cubicBezTo>
                  <a:pt x="1164217" y="848251"/>
                  <a:pt x="1167419" y="862248"/>
                  <a:pt x="1152092" y="859486"/>
                </a:cubicBezTo>
                <a:cubicBezTo>
                  <a:pt x="1153338" y="851226"/>
                  <a:pt x="1167594" y="841289"/>
                  <a:pt x="1175882" y="847912"/>
                </a:cubicBezTo>
                <a:close/>
                <a:moveTo>
                  <a:pt x="1554770" y="845534"/>
                </a:moveTo>
                <a:cubicBezTo>
                  <a:pt x="1539811" y="858896"/>
                  <a:pt x="1523630" y="875604"/>
                  <a:pt x="1502198" y="883925"/>
                </a:cubicBezTo>
                <a:lnTo>
                  <a:pt x="1483515" y="888001"/>
                </a:lnTo>
                <a:lnTo>
                  <a:pt x="1492309" y="880070"/>
                </a:lnTo>
                <a:cubicBezTo>
                  <a:pt x="1501069" y="875995"/>
                  <a:pt x="1510987" y="872799"/>
                  <a:pt x="1518068" y="868386"/>
                </a:cubicBezTo>
                <a:cubicBezTo>
                  <a:pt x="1531027" y="860570"/>
                  <a:pt x="1539076" y="847202"/>
                  <a:pt x="1554770" y="845534"/>
                </a:cubicBezTo>
                <a:close/>
                <a:moveTo>
                  <a:pt x="605930" y="845425"/>
                </a:moveTo>
                <a:cubicBezTo>
                  <a:pt x="599081" y="849748"/>
                  <a:pt x="581305" y="853582"/>
                  <a:pt x="587975" y="862185"/>
                </a:cubicBezTo>
                <a:cubicBezTo>
                  <a:pt x="565011" y="858435"/>
                  <a:pt x="562756" y="886912"/>
                  <a:pt x="542938" y="877629"/>
                </a:cubicBezTo>
                <a:cubicBezTo>
                  <a:pt x="563119" y="869093"/>
                  <a:pt x="586019" y="837250"/>
                  <a:pt x="605930" y="845425"/>
                </a:cubicBezTo>
                <a:close/>
                <a:moveTo>
                  <a:pt x="768829" y="839284"/>
                </a:moveTo>
                <a:cubicBezTo>
                  <a:pt x="771888" y="839284"/>
                  <a:pt x="774210" y="840306"/>
                  <a:pt x="775091" y="843171"/>
                </a:cubicBezTo>
                <a:cubicBezTo>
                  <a:pt x="762132" y="850986"/>
                  <a:pt x="758059" y="851530"/>
                  <a:pt x="740605" y="852825"/>
                </a:cubicBezTo>
                <a:cubicBezTo>
                  <a:pt x="741575" y="847888"/>
                  <a:pt x="736250" y="845982"/>
                  <a:pt x="740277" y="844653"/>
                </a:cubicBezTo>
                <a:cubicBezTo>
                  <a:pt x="743821" y="848470"/>
                  <a:pt x="759650" y="839283"/>
                  <a:pt x="768829" y="839284"/>
                </a:cubicBezTo>
                <a:close/>
                <a:moveTo>
                  <a:pt x="1102639" y="827511"/>
                </a:moveTo>
                <a:cubicBezTo>
                  <a:pt x="1107085" y="826996"/>
                  <a:pt x="1111567" y="827345"/>
                  <a:pt x="1116014" y="829064"/>
                </a:cubicBezTo>
                <a:cubicBezTo>
                  <a:pt x="1101061" y="832581"/>
                  <a:pt x="1079914" y="854088"/>
                  <a:pt x="1065603" y="841818"/>
                </a:cubicBezTo>
                <a:cubicBezTo>
                  <a:pt x="1076294" y="838382"/>
                  <a:pt x="1089303" y="829057"/>
                  <a:pt x="1102639" y="827511"/>
                </a:cubicBezTo>
                <a:close/>
                <a:moveTo>
                  <a:pt x="815783" y="827367"/>
                </a:moveTo>
                <a:cubicBezTo>
                  <a:pt x="818254" y="827801"/>
                  <a:pt x="820008" y="828913"/>
                  <a:pt x="820321" y="830864"/>
                </a:cubicBezTo>
                <a:cubicBezTo>
                  <a:pt x="812963" y="837262"/>
                  <a:pt x="809722" y="835869"/>
                  <a:pt x="793703" y="837399"/>
                </a:cubicBezTo>
                <a:cubicBezTo>
                  <a:pt x="794499" y="830859"/>
                  <a:pt x="808368" y="826063"/>
                  <a:pt x="815783" y="827367"/>
                </a:cubicBezTo>
                <a:close/>
                <a:moveTo>
                  <a:pt x="629069" y="825540"/>
                </a:moveTo>
                <a:cubicBezTo>
                  <a:pt x="628102" y="835833"/>
                  <a:pt x="618427" y="837794"/>
                  <a:pt x="608289" y="839938"/>
                </a:cubicBezTo>
                <a:cubicBezTo>
                  <a:pt x="608423" y="828904"/>
                  <a:pt x="618746" y="827223"/>
                  <a:pt x="629069" y="825540"/>
                </a:cubicBezTo>
                <a:close/>
                <a:moveTo>
                  <a:pt x="1210396" y="823450"/>
                </a:moveTo>
                <a:cubicBezTo>
                  <a:pt x="1216541" y="821215"/>
                  <a:pt x="1223440" y="821693"/>
                  <a:pt x="1225965" y="826985"/>
                </a:cubicBezTo>
                <a:cubicBezTo>
                  <a:pt x="1214669" y="828250"/>
                  <a:pt x="1211017" y="835858"/>
                  <a:pt x="1199349" y="836198"/>
                </a:cubicBezTo>
                <a:cubicBezTo>
                  <a:pt x="1198860" y="830635"/>
                  <a:pt x="1204252" y="825685"/>
                  <a:pt x="1210396" y="823450"/>
                </a:cubicBezTo>
                <a:close/>
                <a:moveTo>
                  <a:pt x="637137" y="817152"/>
                </a:moveTo>
                <a:cubicBezTo>
                  <a:pt x="641240" y="816430"/>
                  <a:pt x="645801" y="818773"/>
                  <a:pt x="645133" y="824795"/>
                </a:cubicBezTo>
                <a:cubicBezTo>
                  <a:pt x="637585" y="822700"/>
                  <a:pt x="638422" y="828794"/>
                  <a:pt x="631894" y="827901"/>
                </a:cubicBezTo>
                <a:cubicBezTo>
                  <a:pt x="629391" y="821663"/>
                  <a:pt x="633035" y="817875"/>
                  <a:pt x="637137" y="817152"/>
                </a:cubicBezTo>
                <a:close/>
                <a:moveTo>
                  <a:pt x="1150497" y="814054"/>
                </a:moveTo>
                <a:lnTo>
                  <a:pt x="1150360" y="814377"/>
                </a:lnTo>
                <a:lnTo>
                  <a:pt x="1150348" y="814080"/>
                </a:lnTo>
                <a:close/>
                <a:moveTo>
                  <a:pt x="98584" y="813867"/>
                </a:moveTo>
                <a:cubicBezTo>
                  <a:pt x="101240" y="813049"/>
                  <a:pt x="103231" y="813331"/>
                  <a:pt x="104622" y="818135"/>
                </a:cubicBezTo>
                <a:cubicBezTo>
                  <a:pt x="93094" y="818152"/>
                  <a:pt x="98708" y="843511"/>
                  <a:pt x="86667" y="834894"/>
                </a:cubicBezTo>
                <a:cubicBezTo>
                  <a:pt x="88514" y="823450"/>
                  <a:pt x="97172" y="825641"/>
                  <a:pt x="88556" y="816202"/>
                </a:cubicBezTo>
                <a:cubicBezTo>
                  <a:pt x="92607" y="816604"/>
                  <a:pt x="95929" y="814686"/>
                  <a:pt x="98584" y="813867"/>
                </a:cubicBezTo>
                <a:close/>
                <a:moveTo>
                  <a:pt x="1771189" y="811958"/>
                </a:moveTo>
                <a:cubicBezTo>
                  <a:pt x="1771143" y="813851"/>
                  <a:pt x="1771561" y="815560"/>
                  <a:pt x="1771516" y="817453"/>
                </a:cubicBezTo>
                <a:cubicBezTo>
                  <a:pt x="1763833" y="823712"/>
                  <a:pt x="1745604" y="846473"/>
                  <a:pt x="1731988" y="837944"/>
                </a:cubicBezTo>
                <a:lnTo>
                  <a:pt x="1732127" y="837621"/>
                </a:lnTo>
                <a:cubicBezTo>
                  <a:pt x="1750546" y="823356"/>
                  <a:pt x="1755732" y="825585"/>
                  <a:pt x="1771189" y="811958"/>
                </a:cubicBezTo>
                <a:close/>
                <a:moveTo>
                  <a:pt x="650340" y="809106"/>
                </a:moveTo>
                <a:cubicBezTo>
                  <a:pt x="652707" y="808737"/>
                  <a:pt x="654571" y="809539"/>
                  <a:pt x="655684" y="813650"/>
                </a:cubicBezTo>
                <a:cubicBezTo>
                  <a:pt x="650176" y="816637"/>
                  <a:pt x="642402" y="824004"/>
                  <a:pt x="641979" y="811585"/>
                </a:cubicBezTo>
                <a:cubicBezTo>
                  <a:pt x="645104" y="811015"/>
                  <a:pt x="647973" y="809476"/>
                  <a:pt x="650340" y="809106"/>
                </a:cubicBezTo>
                <a:close/>
                <a:moveTo>
                  <a:pt x="1150030" y="806205"/>
                </a:moveTo>
                <a:lnTo>
                  <a:pt x="1150348" y="814080"/>
                </a:lnTo>
                <a:lnTo>
                  <a:pt x="1136754" y="816322"/>
                </a:lnTo>
                <a:cubicBezTo>
                  <a:pt x="1132686" y="817969"/>
                  <a:pt x="1129158" y="819034"/>
                  <a:pt x="1126238" y="815102"/>
                </a:cubicBezTo>
                <a:cubicBezTo>
                  <a:pt x="1131281" y="809621"/>
                  <a:pt x="1143320" y="810205"/>
                  <a:pt x="1150030" y="806205"/>
                </a:cubicBezTo>
                <a:close/>
                <a:moveTo>
                  <a:pt x="3303224" y="803413"/>
                </a:moveTo>
                <a:lnTo>
                  <a:pt x="3303085" y="803735"/>
                </a:lnTo>
                <a:lnTo>
                  <a:pt x="3302874" y="803542"/>
                </a:lnTo>
                <a:close/>
                <a:moveTo>
                  <a:pt x="676134" y="799112"/>
                </a:moveTo>
                <a:lnTo>
                  <a:pt x="676458" y="799251"/>
                </a:lnTo>
                <a:lnTo>
                  <a:pt x="676101" y="799125"/>
                </a:lnTo>
                <a:close/>
                <a:moveTo>
                  <a:pt x="3297572" y="798689"/>
                </a:moveTo>
                <a:lnTo>
                  <a:pt x="3302874" y="803542"/>
                </a:lnTo>
                <a:lnTo>
                  <a:pt x="3194683" y="843530"/>
                </a:lnTo>
                <a:cubicBezTo>
                  <a:pt x="3156315" y="855293"/>
                  <a:pt x="3116563" y="864692"/>
                  <a:pt x="3077839" y="869465"/>
                </a:cubicBezTo>
                <a:cubicBezTo>
                  <a:pt x="3097227" y="850263"/>
                  <a:pt x="3160700" y="850006"/>
                  <a:pt x="3188884" y="829995"/>
                </a:cubicBezTo>
                <a:cubicBezTo>
                  <a:pt x="3241428" y="823894"/>
                  <a:pt x="3261886" y="814712"/>
                  <a:pt x="3297572" y="798689"/>
                </a:cubicBezTo>
                <a:close/>
                <a:moveTo>
                  <a:pt x="665578" y="796871"/>
                </a:moveTo>
                <a:cubicBezTo>
                  <a:pt x="669074" y="798565"/>
                  <a:pt x="671146" y="798212"/>
                  <a:pt x="672667" y="797910"/>
                </a:cubicBezTo>
                <a:lnTo>
                  <a:pt x="676101" y="799125"/>
                </a:lnTo>
                <a:lnTo>
                  <a:pt x="668208" y="802256"/>
                </a:lnTo>
                <a:cubicBezTo>
                  <a:pt x="667179" y="803870"/>
                  <a:pt x="667088" y="806316"/>
                  <a:pt x="665908" y="810397"/>
                </a:cubicBezTo>
                <a:cubicBezTo>
                  <a:pt x="665814" y="808828"/>
                  <a:pt x="665397" y="807118"/>
                  <a:pt x="663222" y="807714"/>
                </a:cubicBezTo>
                <a:cubicBezTo>
                  <a:pt x="662759" y="810575"/>
                  <a:pt x="659335" y="814074"/>
                  <a:pt x="658177" y="810516"/>
                </a:cubicBezTo>
                <a:cubicBezTo>
                  <a:pt x="661278" y="809555"/>
                  <a:pt x="659564" y="807289"/>
                  <a:pt x="657850" y="805022"/>
                </a:cubicBezTo>
                <a:cubicBezTo>
                  <a:pt x="663729" y="805637"/>
                  <a:pt x="666228" y="802505"/>
                  <a:pt x="665578" y="796871"/>
                </a:cubicBezTo>
                <a:close/>
                <a:moveTo>
                  <a:pt x="108863" y="793956"/>
                </a:moveTo>
                <a:cubicBezTo>
                  <a:pt x="104650" y="794821"/>
                  <a:pt x="107338" y="800183"/>
                  <a:pt x="109191" y="802126"/>
                </a:cubicBezTo>
                <a:cubicBezTo>
                  <a:pt x="103822" y="804792"/>
                  <a:pt x="98962" y="808057"/>
                  <a:pt x="93594" y="810721"/>
                </a:cubicBezTo>
                <a:cubicBezTo>
                  <a:pt x="93727" y="802366"/>
                  <a:pt x="104695" y="790252"/>
                  <a:pt x="108863" y="793956"/>
                </a:cubicBezTo>
                <a:close/>
                <a:moveTo>
                  <a:pt x="1382562" y="775348"/>
                </a:moveTo>
                <a:cubicBezTo>
                  <a:pt x="1384645" y="775861"/>
                  <a:pt x="1385664" y="777065"/>
                  <a:pt x="1385388" y="780388"/>
                </a:cubicBezTo>
                <a:lnTo>
                  <a:pt x="1385249" y="780710"/>
                </a:lnTo>
                <a:cubicBezTo>
                  <a:pt x="1328176" y="803604"/>
                  <a:pt x="1280090" y="836862"/>
                  <a:pt x="1222559" y="865294"/>
                </a:cubicBezTo>
                <a:cubicBezTo>
                  <a:pt x="1223522" y="849647"/>
                  <a:pt x="1240049" y="848718"/>
                  <a:pt x="1253890" y="845105"/>
                </a:cubicBezTo>
                <a:cubicBezTo>
                  <a:pt x="1290868" y="816253"/>
                  <a:pt x="1334050" y="793509"/>
                  <a:pt x="1382562" y="775348"/>
                </a:cubicBezTo>
                <a:close/>
                <a:moveTo>
                  <a:pt x="1834539" y="769432"/>
                </a:moveTo>
                <a:cubicBezTo>
                  <a:pt x="1838226" y="769062"/>
                  <a:pt x="1841794" y="769639"/>
                  <a:pt x="1844595" y="771608"/>
                </a:cubicBezTo>
                <a:cubicBezTo>
                  <a:pt x="1825568" y="772992"/>
                  <a:pt x="1813916" y="802786"/>
                  <a:pt x="1796873" y="789724"/>
                </a:cubicBezTo>
                <a:cubicBezTo>
                  <a:pt x="1805298" y="790669"/>
                  <a:pt x="1806036" y="784485"/>
                  <a:pt x="1815621" y="786308"/>
                </a:cubicBezTo>
                <a:cubicBezTo>
                  <a:pt x="1811347" y="780170"/>
                  <a:pt x="1823478" y="770539"/>
                  <a:pt x="1834539" y="769432"/>
                </a:cubicBezTo>
                <a:close/>
                <a:moveTo>
                  <a:pt x="250154" y="769011"/>
                </a:moveTo>
                <a:cubicBezTo>
                  <a:pt x="251084" y="776677"/>
                  <a:pt x="251180" y="783601"/>
                  <a:pt x="242754" y="782657"/>
                </a:cubicBezTo>
                <a:cubicBezTo>
                  <a:pt x="240481" y="773649"/>
                  <a:pt x="248074" y="773853"/>
                  <a:pt x="250154" y="769011"/>
                </a:cubicBezTo>
                <a:close/>
                <a:moveTo>
                  <a:pt x="1018945" y="768992"/>
                </a:moveTo>
                <a:cubicBezTo>
                  <a:pt x="1021352" y="769645"/>
                  <a:pt x="1022232" y="771170"/>
                  <a:pt x="1022095" y="774171"/>
                </a:cubicBezTo>
                <a:lnTo>
                  <a:pt x="1021957" y="774493"/>
                </a:lnTo>
                <a:cubicBezTo>
                  <a:pt x="936969" y="800688"/>
                  <a:pt x="881200" y="837527"/>
                  <a:pt x="794684" y="861916"/>
                </a:cubicBezTo>
                <a:cubicBezTo>
                  <a:pt x="792410" y="850231"/>
                  <a:pt x="806856" y="854145"/>
                  <a:pt x="815791" y="853014"/>
                </a:cubicBezTo>
                <a:cubicBezTo>
                  <a:pt x="824348" y="837570"/>
                  <a:pt x="846292" y="834762"/>
                  <a:pt x="865872" y="829409"/>
                </a:cubicBezTo>
                <a:cubicBezTo>
                  <a:pt x="890540" y="811328"/>
                  <a:pt x="924655" y="803426"/>
                  <a:pt x="953125" y="798836"/>
                </a:cubicBezTo>
                <a:cubicBezTo>
                  <a:pt x="953124" y="796157"/>
                  <a:pt x="952798" y="793341"/>
                  <a:pt x="952798" y="790663"/>
                </a:cubicBezTo>
                <a:cubicBezTo>
                  <a:pt x="977055" y="786938"/>
                  <a:pt x="993155" y="762880"/>
                  <a:pt x="1018945" y="768992"/>
                </a:cubicBezTo>
                <a:close/>
                <a:moveTo>
                  <a:pt x="1402897" y="760759"/>
                </a:moveTo>
                <a:cubicBezTo>
                  <a:pt x="1409256" y="758807"/>
                  <a:pt x="1414892" y="758649"/>
                  <a:pt x="1416724" y="762878"/>
                </a:cubicBezTo>
                <a:cubicBezTo>
                  <a:pt x="1401859" y="759931"/>
                  <a:pt x="1393261" y="782624"/>
                  <a:pt x="1384734" y="769400"/>
                </a:cubicBezTo>
                <a:cubicBezTo>
                  <a:pt x="1389456" y="766456"/>
                  <a:pt x="1396538" y="762711"/>
                  <a:pt x="1402897" y="760759"/>
                </a:cubicBezTo>
                <a:close/>
                <a:moveTo>
                  <a:pt x="2259747" y="748573"/>
                </a:moveTo>
                <a:cubicBezTo>
                  <a:pt x="2261747" y="748387"/>
                  <a:pt x="2263821" y="749088"/>
                  <a:pt x="2265837" y="751100"/>
                </a:cubicBezTo>
                <a:cubicBezTo>
                  <a:pt x="2260422" y="755658"/>
                  <a:pt x="2255332" y="760355"/>
                  <a:pt x="2247416" y="762690"/>
                </a:cubicBezTo>
                <a:cubicBezTo>
                  <a:pt x="2248421" y="757672"/>
                  <a:pt x="2253746" y="749133"/>
                  <a:pt x="2259747" y="748573"/>
                </a:cubicBezTo>
                <a:close/>
                <a:moveTo>
                  <a:pt x="827360" y="747462"/>
                </a:moveTo>
                <a:lnTo>
                  <a:pt x="827683" y="747601"/>
                </a:lnTo>
                <a:cubicBezTo>
                  <a:pt x="825101" y="767908"/>
                  <a:pt x="809214" y="753048"/>
                  <a:pt x="809731" y="769716"/>
                </a:cubicBezTo>
                <a:cubicBezTo>
                  <a:pt x="806120" y="770076"/>
                  <a:pt x="790380" y="770960"/>
                  <a:pt x="798850" y="767334"/>
                </a:cubicBezTo>
                <a:cubicBezTo>
                  <a:pt x="806487" y="762968"/>
                  <a:pt x="821205" y="752848"/>
                  <a:pt x="827360" y="747462"/>
                </a:cubicBezTo>
                <a:close/>
                <a:moveTo>
                  <a:pt x="127657" y="744911"/>
                </a:moveTo>
                <a:lnTo>
                  <a:pt x="120320" y="764746"/>
                </a:lnTo>
                <a:cubicBezTo>
                  <a:pt x="117898" y="772501"/>
                  <a:pt x="114696" y="780398"/>
                  <a:pt x="108217" y="785645"/>
                </a:cubicBezTo>
                <a:cubicBezTo>
                  <a:pt x="108124" y="784076"/>
                  <a:pt x="107707" y="782366"/>
                  <a:pt x="105531" y="782962"/>
                </a:cubicBezTo>
                <a:cubicBezTo>
                  <a:pt x="105530" y="780284"/>
                  <a:pt x="103308" y="780094"/>
                  <a:pt x="102705" y="777922"/>
                </a:cubicBezTo>
                <a:cubicBezTo>
                  <a:pt x="114511" y="779267"/>
                  <a:pt x="111044" y="755334"/>
                  <a:pt x="117441" y="746772"/>
                </a:cubicBezTo>
                <a:close/>
                <a:moveTo>
                  <a:pt x="127735" y="744700"/>
                </a:moveTo>
                <a:lnTo>
                  <a:pt x="128058" y="744839"/>
                </a:lnTo>
                <a:lnTo>
                  <a:pt x="127657" y="744911"/>
                </a:lnTo>
                <a:close/>
                <a:moveTo>
                  <a:pt x="3334856" y="740951"/>
                </a:moveTo>
                <a:cubicBezTo>
                  <a:pt x="3347247" y="740349"/>
                  <a:pt x="3359271" y="742027"/>
                  <a:pt x="3370651" y="747491"/>
                </a:cubicBezTo>
                <a:lnTo>
                  <a:pt x="3370512" y="747814"/>
                </a:lnTo>
                <a:cubicBezTo>
                  <a:pt x="3292275" y="754729"/>
                  <a:pt x="3227244" y="787204"/>
                  <a:pt x="3152670" y="807931"/>
                </a:cubicBezTo>
                <a:cubicBezTo>
                  <a:pt x="3056665" y="834744"/>
                  <a:pt x="2955144" y="851155"/>
                  <a:pt x="2851167" y="858098"/>
                </a:cubicBezTo>
                <a:cubicBezTo>
                  <a:pt x="2860834" y="840071"/>
                  <a:pt x="2880514" y="849677"/>
                  <a:pt x="2896532" y="848147"/>
                </a:cubicBezTo>
                <a:cubicBezTo>
                  <a:pt x="3005786" y="836971"/>
                  <a:pt x="3130586" y="805706"/>
                  <a:pt x="3220845" y="767245"/>
                </a:cubicBezTo>
                <a:cubicBezTo>
                  <a:pt x="3257198" y="765085"/>
                  <a:pt x="3297683" y="742758"/>
                  <a:pt x="3334856" y="740951"/>
                </a:cubicBezTo>
                <a:close/>
                <a:moveTo>
                  <a:pt x="993565" y="740491"/>
                </a:moveTo>
                <a:cubicBezTo>
                  <a:pt x="994076" y="743770"/>
                  <a:pt x="997409" y="744056"/>
                  <a:pt x="996717" y="748347"/>
                </a:cubicBezTo>
                <a:lnTo>
                  <a:pt x="997041" y="748486"/>
                </a:lnTo>
                <a:cubicBezTo>
                  <a:pt x="878812" y="773397"/>
                  <a:pt x="779712" y="814559"/>
                  <a:pt x="673199" y="842593"/>
                </a:cubicBezTo>
                <a:cubicBezTo>
                  <a:pt x="662926" y="853093"/>
                  <a:pt x="652467" y="863131"/>
                  <a:pt x="630986" y="863078"/>
                </a:cubicBezTo>
                <a:cubicBezTo>
                  <a:pt x="606826" y="876405"/>
                  <a:pt x="575955" y="893732"/>
                  <a:pt x="546888" y="906863"/>
                </a:cubicBezTo>
                <a:cubicBezTo>
                  <a:pt x="531660" y="913704"/>
                  <a:pt x="510275" y="923252"/>
                  <a:pt x="496476" y="919617"/>
                </a:cubicBezTo>
                <a:cubicBezTo>
                  <a:pt x="645234" y="839754"/>
                  <a:pt x="815159" y="781225"/>
                  <a:pt x="993565" y="740491"/>
                </a:cubicBezTo>
                <a:close/>
                <a:moveTo>
                  <a:pt x="1294184" y="739620"/>
                </a:moveTo>
                <a:cubicBezTo>
                  <a:pt x="1296155" y="740006"/>
                  <a:pt x="1297463" y="741262"/>
                  <a:pt x="1297452" y="743743"/>
                </a:cubicBezTo>
                <a:cubicBezTo>
                  <a:pt x="1294628" y="744060"/>
                  <a:pt x="1291205" y="744882"/>
                  <a:pt x="1292410" y="749224"/>
                </a:cubicBezTo>
                <a:cubicBezTo>
                  <a:pt x="1286900" y="749533"/>
                  <a:pt x="1281855" y="749659"/>
                  <a:pt x="1276345" y="749969"/>
                </a:cubicBezTo>
                <a:cubicBezTo>
                  <a:pt x="1276412" y="745121"/>
                  <a:pt x="1288274" y="738460"/>
                  <a:pt x="1294184" y="739620"/>
                </a:cubicBezTo>
                <a:close/>
                <a:moveTo>
                  <a:pt x="1393698" y="734242"/>
                </a:moveTo>
                <a:cubicBezTo>
                  <a:pt x="1367180" y="755735"/>
                  <a:pt x="1330105" y="772308"/>
                  <a:pt x="1296688" y="789307"/>
                </a:cubicBezTo>
                <a:cubicBezTo>
                  <a:pt x="1272483" y="801849"/>
                  <a:pt x="1247028" y="819974"/>
                  <a:pt x="1222813" y="816452"/>
                </a:cubicBezTo>
                <a:cubicBezTo>
                  <a:pt x="1276645" y="794842"/>
                  <a:pt x="1343707" y="751384"/>
                  <a:pt x="1393698" y="734242"/>
                </a:cubicBezTo>
                <a:close/>
                <a:moveTo>
                  <a:pt x="1096609" y="730860"/>
                </a:moveTo>
                <a:cubicBezTo>
                  <a:pt x="1103999" y="729131"/>
                  <a:pt x="1111532" y="729141"/>
                  <a:pt x="1119577" y="732312"/>
                </a:cubicBezTo>
                <a:cubicBezTo>
                  <a:pt x="1085411" y="734073"/>
                  <a:pt x="1047519" y="776681"/>
                  <a:pt x="1023804" y="755016"/>
                </a:cubicBezTo>
                <a:cubicBezTo>
                  <a:pt x="1053524" y="756892"/>
                  <a:pt x="1074434" y="736048"/>
                  <a:pt x="1096609" y="730860"/>
                </a:cubicBezTo>
                <a:close/>
                <a:moveTo>
                  <a:pt x="1490264" y="722204"/>
                </a:moveTo>
                <a:cubicBezTo>
                  <a:pt x="1483737" y="723988"/>
                  <a:pt x="1478044" y="726513"/>
                  <a:pt x="1468830" y="725613"/>
                </a:cubicBezTo>
                <a:cubicBezTo>
                  <a:pt x="1469208" y="739925"/>
                  <a:pt x="1430881" y="754048"/>
                  <a:pt x="1416391" y="754703"/>
                </a:cubicBezTo>
                <a:cubicBezTo>
                  <a:pt x="1437868" y="744047"/>
                  <a:pt x="1469058" y="716149"/>
                  <a:pt x="1490264" y="722204"/>
                </a:cubicBezTo>
                <a:close/>
                <a:moveTo>
                  <a:pt x="1422004" y="716291"/>
                </a:moveTo>
                <a:lnTo>
                  <a:pt x="1432482" y="716543"/>
                </a:lnTo>
                <a:lnTo>
                  <a:pt x="1417506" y="723966"/>
                </a:lnTo>
                <a:cubicBezTo>
                  <a:pt x="1412722" y="727502"/>
                  <a:pt x="1408395" y="730424"/>
                  <a:pt x="1404389" y="728128"/>
                </a:cubicBezTo>
                <a:cubicBezTo>
                  <a:pt x="1405963" y="728040"/>
                  <a:pt x="1407676" y="727628"/>
                  <a:pt x="1407073" y="725458"/>
                </a:cubicBezTo>
                <a:cubicBezTo>
                  <a:pt x="1405499" y="725545"/>
                  <a:pt x="1404064" y="725312"/>
                  <a:pt x="1404247" y="723097"/>
                </a:cubicBezTo>
                <a:cubicBezTo>
                  <a:pt x="1407812" y="721952"/>
                  <a:pt x="1415426" y="718531"/>
                  <a:pt x="1422004" y="716291"/>
                </a:cubicBezTo>
                <a:close/>
                <a:moveTo>
                  <a:pt x="1433365" y="716105"/>
                </a:moveTo>
                <a:lnTo>
                  <a:pt x="1433550" y="716568"/>
                </a:lnTo>
                <a:lnTo>
                  <a:pt x="1432482" y="716543"/>
                </a:lnTo>
                <a:close/>
                <a:moveTo>
                  <a:pt x="861886" y="712918"/>
                </a:moveTo>
                <a:cubicBezTo>
                  <a:pt x="865166" y="710647"/>
                  <a:pt x="868615" y="709548"/>
                  <a:pt x="871603" y="713318"/>
                </a:cubicBezTo>
                <a:cubicBezTo>
                  <a:pt x="857581" y="724501"/>
                  <a:pt x="849718" y="741009"/>
                  <a:pt x="827359" y="744785"/>
                </a:cubicBezTo>
                <a:cubicBezTo>
                  <a:pt x="830454" y="730434"/>
                  <a:pt x="848416" y="729740"/>
                  <a:pt x="858691" y="721919"/>
                </a:cubicBezTo>
                <a:cubicBezTo>
                  <a:pt x="856607" y="721405"/>
                  <a:pt x="853181" y="722227"/>
                  <a:pt x="853180" y="719550"/>
                </a:cubicBezTo>
                <a:cubicBezTo>
                  <a:pt x="855494" y="718633"/>
                  <a:pt x="858606" y="715189"/>
                  <a:pt x="861886" y="712918"/>
                </a:cubicBezTo>
                <a:close/>
                <a:moveTo>
                  <a:pt x="1917020" y="712099"/>
                </a:moveTo>
                <a:lnTo>
                  <a:pt x="1916558" y="712282"/>
                </a:lnTo>
                <a:cubicBezTo>
                  <a:pt x="1908503" y="714940"/>
                  <a:pt x="1909337" y="715680"/>
                  <a:pt x="1900958" y="718198"/>
                </a:cubicBezTo>
                <a:cubicBezTo>
                  <a:pt x="1901469" y="721477"/>
                  <a:pt x="1904803" y="721763"/>
                  <a:pt x="1904111" y="726054"/>
                </a:cubicBezTo>
                <a:cubicBezTo>
                  <a:pt x="1876704" y="729956"/>
                  <a:pt x="1863392" y="771656"/>
                  <a:pt x="1838433" y="760929"/>
                </a:cubicBezTo>
                <a:cubicBezTo>
                  <a:pt x="1869633" y="751775"/>
                  <a:pt x="1890954" y="709310"/>
                  <a:pt x="1917020" y="712099"/>
                </a:cubicBezTo>
                <a:close/>
                <a:moveTo>
                  <a:pt x="129291" y="709802"/>
                </a:moveTo>
                <a:cubicBezTo>
                  <a:pt x="141054" y="716387"/>
                  <a:pt x="128424" y="735052"/>
                  <a:pt x="125045" y="736659"/>
                </a:cubicBezTo>
                <a:cubicBezTo>
                  <a:pt x="119024" y="731012"/>
                  <a:pt x="127489" y="716676"/>
                  <a:pt x="129291" y="709802"/>
                </a:cubicBezTo>
                <a:close/>
                <a:moveTo>
                  <a:pt x="796137" y="705742"/>
                </a:moveTo>
                <a:cubicBezTo>
                  <a:pt x="780918" y="731326"/>
                  <a:pt x="747310" y="739830"/>
                  <a:pt x="731582" y="764810"/>
                </a:cubicBezTo>
                <a:cubicBezTo>
                  <a:pt x="708202" y="764708"/>
                  <a:pt x="694102" y="806451"/>
                  <a:pt x="675990" y="786048"/>
                </a:cubicBezTo>
                <a:cubicBezTo>
                  <a:pt x="701263" y="775493"/>
                  <a:pt x="727230" y="766001"/>
                  <a:pt x="722918" y="751910"/>
                </a:cubicBezTo>
                <a:cubicBezTo>
                  <a:pt x="727500" y="749289"/>
                  <a:pt x="737270" y="751576"/>
                  <a:pt x="735830" y="743310"/>
                </a:cubicBezTo>
                <a:cubicBezTo>
                  <a:pt x="731618" y="744176"/>
                  <a:pt x="723845" y="754221"/>
                  <a:pt x="719767" y="746732"/>
                </a:cubicBezTo>
                <a:cubicBezTo>
                  <a:pt x="726017" y="745594"/>
                  <a:pt x="724254" y="737186"/>
                  <a:pt x="732679" y="738131"/>
                </a:cubicBezTo>
                <a:cubicBezTo>
                  <a:pt x="737634" y="739112"/>
                  <a:pt x="739627" y="743411"/>
                  <a:pt x="746385" y="742874"/>
                </a:cubicBezTo>
                <a:cubicBezTo>
                  <a:pt x="762213" y="730171"/>
                  <a:pt x="773177" y="712703"/>
                  <a:pt x="795674" y="705925"/>
                </a:cubicBezTo>
                <a:close/>
                <a:moveTo>
                  <a:pt x="736602" y="703102"/>
                </a:moveTo>
                <a:cubicBezTo>
                  <a:pt x="738367" y="714186"/>
                  <a:pt x="730267" y="716059"/>
                  <a:pt x="721008" y="717051"/>
                </a:cubicBezTo>
                <a:cubicBezTo>
                  <a:pt x="721420" y="708050"/>
                  <a:pt x="728502" y="704974"/>
                  <a:pt x="736602" y="703102"/>
                </a:cubicBezTo>
                <a:close/>
                <a:moveTo>
                  <a:pt x="1502073" y="702661"/>
                </a:moveTo>
                <a:cubicBezTo>
                  <a:pt x="1506748" y="700607"/>
                  <a:pt x="1511319" y="700467"/>
                  <a:pt x="1508218" y="702768"/>
                </a:cubicBezTo>
                <a:cubicBezTo>
                  <a:pt x="1500026" y="705748"/>
                  <a:pt x="1516414" y="705143"/>
                  <a:pt x="1514055" y="710630"/>
                </a:cubicBezTo>
                <a:cubicBezTo>
                  <a:pt x="1504336" y="714484"/>
                  <a:pt x="1503963" y="710882"/>
                  <a:pt x="1495307" y="714045"/>
                </a:cubicBezTo>
                <a:cubicBezTo>
                  <a:pt x="1492619" y="708684"/>
                  <a:pt x="1497398" y="704715"/>
                  <a:pt x="1502073" y="702661"/>
                </a:cubicBezTo>
                <a:close/>
                <a:moveTo>
                  <a:pt x="2331912" y="698208"/>
                </a:moveTo>
                <a:cubicBezTo>
                  <a:pt x="2335072" y="697559"/>
                  <a:pt x="2338193" y="697777"/>
                  <a:pt x="2341412" y="699447"/>
                </a:cubicBezTo>
                <a:cubicBezTo>
                  <a:pt x="2331414" y="701268"/>
                  <a:pt x="2322943" y="704894"/>
                  <a:pt x="2320632" y="713845"/>
                </a:cubicBezTo>
                <a:cubicBezTo>
                  <a:pt x="2314242" y="712628"/>
                  <a:pt x="2301468" y="718228"/>
                  <a:pt x="2299058" y="712222"/>
                </a:cubicBezTo>
                <a:lnTo>
                  <a:pt x="2298872" y="711758"/>
                </a:lnTo>
                <a:cubicBezTo>
                  <a:pt x="2312621" y="709924"/>
                  <a:pt x="2322435" y="700159"/>
                  <a:pt x="2331912" y="698208"/>
                </a:cubicBezTo>
                <a:close/>
                <a:moveTo>
                  <a:pt x="1765843" y="694166"/>
                </a:moveTo>
                <a:cubicBezTo>
                  <a:pt x="1768991" y="693988"/>
                  <a:pt x="1771780" y="694423"/>
                  <a:pt x="1774141" y="694290"/>
                </a:cubicBezTo>
                <a:cubicBezTo>
                  <a:pt x="1774841" y="703386"/>
                  <a:pt x="1772391" y="709981"/>
                  <a:pt x="1761231" y="708245"/>
                </a:cubicBezTo>
                <a:cubicBezTo>
                  <a:pt x="1757580" y="721209"/>
                  <a:pt x="1747908" y="728525"/>
                  <a:pt x="1732724" y="730795"/>
                </a:cubicBezTo>
                <a:cubicBezTo>
                  <a:pt x="1712232" y="765969"/>
                  <a:pt x="1658537" y="784578"/>
                  <a:pt x="1642348" y="815099"/>
                </a:cubicBezTo>
                <a:cubicBezTo>
                  <a:pt x="1613090" y="817057"/>
                  <a:pt x="1605930" y="850693"/>
                  <a:pt x="1582180" y="849665"/>
                </a:cubicBezTo>
                <a:cubicBezTo>
                  <a:pt x="1593095" y="828732"/>
                  <a:pt x="1618879" y="821456"/>
                  <a:pt x="1633824" y="804551"/>
                </a:cubicBezTo>
                <a:cubicBezTo>
                  <a:pt x="1627155" y="798625"/>
                  <a:pt x="1609383" y="810491"/>
                  <a:pt x="1613044" y="818949"/>
                </a:cubicBezTo>
                <a:cubicBezTo>
                  <a:pt x="1601236" y="814256"/>
                  <a:pt x="1584854" y="828249"/>
                  <a:pt x="1584070" y="833650"/>
                </a:cubicBezTo>
                <a:lnTo>
                  <a:pt x="1583746" y="833510"/>
                </a:lnTo>
                <a:cubicBezTo>
                  <a:pt x="1584901" y="829035"/>
                  <a:pt x="1569677" y="843909"/>
                  <a:pt x="1564996" y="834247"/>
                </a:cubicBezTo>
                <a:cubicBezTo>
                  <a:pt x="1579997" y="834193"/>
                  <a:pt x="1597298" y="809122"/>
                  <a:pt x="1606416" y="803097"/>
                </a:cubicBezTo>
                <a:cubicBezTo>
                  <a:pt x="1614331" y="798084"/>
                  <a:pt x="1625118" y="798897"/>
                  <a:pt x="1633032" y="793886"/>
                </a:cubicBezTo>
                <a:cubicBezTo>
                  <a:pt x="1637430" y="790802"/>
                  <a:pt x="1638444" y="783973"/>
                  <a:pt x="1643257" y="779922"/>
                </a:cubicBezTo>
                <a:cubicBezTo>
                  <a:pt x="1651679" y="772834"/>
                  <a:pt x="1666910" y="771349"/>
                  <a:pt x="1674917" y="765228"/>
                </a:cubicBezTo>
                <a:cubicBezTo>
                  <a:pt x="1676120" y="764216"/>
                  <a:pt x="1673524" y="757746"/>
                  <a:pt x="1674588" y="757056"/>
                </a:cubicBezTo>
                <a:cubicBezTo>
                  <a:pt x="1679448" y="753791"/>
                  <a:pt x="1688477" y="756906"/>
                  <a:pt x="1693337" y="753640"/>
                </a:cubicBezTo>
                <a:cubicBezTo>
                  <a:pt x="1698058" y="750698"/>
                  <a:pt x="1698285" y="741234"/>
                  <a:pt x="1703422" y="737324"/>
                </a:cubicBezTo>
                <a:cubicBezTo>
                  <a:pt x="1717954" y="726742"/>
                  <a:pt x="1759196" y="711196"/>
                  <a:pt x="1763589" y="700080"/>
                </a:cubicBezTo>
                <a:cubicBezTo>
                  <a:pt x="1763034" y="701371"/>
                  <a:pt x="1753726" y="698903"/>
                  <a:pt x="1755393" y="697706"/>
                </a:cubicBezTo>
                <a:cubicBezTo>
                  <a:pt x="1759188" y="695131"/>
                  <a:pt x="1762695" y="694342"/>
                  <a:pt x="1765843" y="694166"/>
                </a:cubicBezTo>
                <a:close/>
                <a:moveTo>
                  <a:pt x="1472614" y="690906"/>
                </a:moveTo>
                <a:cubicBezTo>
                  <a:pt x="1472619" y="698938"/>
                  <a:pt x="1458224" y="706519"/>
                  <a:pt x="1451507" y="699809"/>
                </a:cubicBezTo>
                <a:cubicBezTo>
                  <a:pt x="1459932" y="698076"/>
                  <a:pt x="1462846" y="691297"/>
                  <a:pt x="1472614" y="690906"/>
                </a:cubicBezTo>
                <a:close/>
                <a:moveTo>
                  <a:pt x="899782" y="685274"/>
                </a:moveTo>
                <a:lnTo>
                  <a:pt x="900107" y="685413"/>
                </a:lnTo>
                <a:cubicBezTo>
                  <a:pt x="893953" y="693477"/>
                  <a:pt x="886966" y="700800"/>
                  <a:pt x="873957" y="702475"/>
                </a:cubicBezTo>
                <a:cubicBezTo>
                  <a:pt x="870662" y="684232"/>
                  <a:pt x="899049" y="699492"/>
                  <a:pt x="889227" y="685710"/>
                </a:cubicBezTo>
                <a:cubicBezTo>
                  <a:pt x="892699" y="685672"/>
                  <a:pt x="896311" y="685311"/>
                  <a:pt x="899782" y="685274"/>
                </a:cubicBezTo>
                <a:close/>
                <a:moveTo>
                  <a:pt x="1551158" y="677158"/>
                </a:moveTo>
                <a:cubicBezTo>
                  <a:pt x="1552759" y="677427"/>
                  <a:pt x="1554249" y="678761"/>
                  <a:pt x="1555616" y="681835"/>
                </a:cubicBezTo>
                <a:cubicBezTo>
                  <a:pt x="1543345" y="677326"/>
                  <a:pt x="1542290" y="696759"/>
                  <a:pt x="1534182" y="685244"/>
                </a:cubicBezTo>
                <a:cubicBezTo>
                  <a:pt x="1540572" y="685121"/>
                  <a:pt x="1546357" y="676349"/>
                  <a:pt x="1551158" y="677158"/>
                </a:cubicBezTo>
                <a:close/>
                <a:moveTo>
                  <a:pt x="800057" y="676069"/>
                </a:moveTo>
                <a:lnTo>
                  <a:pt x="799918" y="676392"/>
                </a:lnTo>
                <a:lnTo>
                  <a:pt x="799681" y="676154"/>
                </a:lnTo>
                <a:close/>
                <a:moveTo>
                  <a:pt x="146588" y="671343"/>
                </a:moveTo>
                <a:cubicBezTo>
                  <a:pt x="147755" y="690966"/>
                  <a:pt x="143870" y="700004"/>
                  <a:pt x="126605" y="707117"/>
                </a:cubicBezTo>
                <a:cubicBezTo>
                  <a:pt x="132663" y="694806"/>
                  <a:pt x="132566" y="685203"/>
                  <a:pt x="141406" y="679824"/>
                </a:cubicBezTo>
                <a:cubicBezTo>
                  <a:pt x="141636" y="675716"/>
                  <a:pt x="140707" y="670728"/>
                  <a:pt x="146450" y="671665"/>
                </a:cubicBezTo>
                <a:close/>
                <a:moveTo>
                  <a:pt x="796905" y="668213"/>
                </a:moveTo>
                <a:cubicBezTo>
                  <a:pt x="797184" y="670245"/>
                  <a:pt x="797278" y="671815"/>
                  <a:pt x="797232" y="673708"/>
                </a:cubicBezTo>
                <a:lnTo>
                  <a:pt x="799681" y="676154"/>
                </a:lnTo>
                <a:lnTo>
                  <a:pt x="789421" y="678478"/>
                </a:lnTo>
                <a:cubicBezTo>
                  <a:pt x="787050" y="679754"/>
                  <a:pt x="786518" y="682107"/>
                  <a:pt x="789831" y="687354"/>
                </a:cubicBezTo>
                <a:cubicBezTo>
                  <a:pt x="771131" y="694233"/>
                  <a:pt x="762303" y="723710"/>
                  <a:pt x="742903" y="721492"/>
                </a:cubicBezTo>
                <a:cubicBezTo>
                  <a:pt x="762199" y="700719"/>
                  <a:pt x="777144" y="683814"/>
                  <a:pt x="796905" y="668213"/>
                </a:cubicBezTo>
                <a:close/>
                <a:moveTo>
                  <a:pt x="1377741" y="667725"/>
                </a:moveTo>
                <a:lnTo>
                  <a:pt x="1377602" y="668048"/>
                </a:lnTo>
                <a:lnTo>
                  <a:pt x="1377590" y="667732"/>
                </a:lnTo>
                <a:close/>
                <a:moveTo>
                  <a:pt x="1510036" y="662435"/>
                </a:moveTo>
                <a:lnTo>
                  <a:pt x="1507703" y="666214"/>
                </a:lnTo>
                <a:cubicBezTo>
                  <a:pt x="1506686" y="668358"/>
                  <a:pt x="1506698" y="670563"/>
                  <a:pt x="1509778" y="673224"/>
                </a:cubicBezTo>
                <a:cubicBezTo>
                  <a:pt x="1497049" y="676932"/>
                  <a:pt x="1481176" y="691527"/>
                  <a:pt x="1467238" y="685537"/>
                </a:cubicBezTo>
                <a:cubicBezTo>
                  <a:pt x="1481426" y="681118"/>
                  <a:pt x="1489317" y="675044"/>
                  <a:pt x="1497254" y="669085"/>
                </a:cubicBezTo>
                <a:close/>
                <a:moveTo>
                  <a:pt x="1510547" y="661607"/>
                </a:moveTo>
                <a:lnTo>
                  <a:pt x="1510236" y="662331"/>
                </a:lnTo>
                <a:lnTo>
                  <a:pt x="1510036" y="662435"/>
                </a:lnTo>
                <a:close/>
                <a:moveTo>
                  <a:pt x="1377275" y="659875"/>
                </a:moveTo>
                <a:lnTo>
                  <a:pt x="1377590" y="667732"/>
                </a:lnTo>
                <a:lnTo>
                  <a:pt x="1361677" y="668470"/>
                </a:lnTo>
                <a:cubicBezTo>
                  <a:pt x="1360885" y="660481"/>
                  <a:pt x="1370747" y="661659"/>
                  <a:pt x="1377275" y="659875"/>
                </a:cubicBezTo>
                <a:close/>
                <a:moveTo>
                  <a:pt x="1511485" y="659426"/>
                </a:moveTo>
                <a:lnTo>
                  <a:pt x="1511808" y="659565"/>
                </a:lnTo>
                <a:lnTo>
                  <a:pt x="1510547" y="661607"/>
                </a:lnTo>
                <a:close/>
                <a:moveTo>
                  <a:pt x="1036637" y="655793"/>
                </a:moveTo>
                <a:cubicBezTo>
                  <a:pt x="1040525" y="654452"/>
                  <a:pt x="1045004" y="654752"/>
                  <a:pt x="1046441" y="657664"/>
                </a:cubicBezTo>
                <a:cubicBezTo>
                  <a:pt x="1040655" y="658618"/>
                  <a:pt x="1039360" y="663418"/>
                  <a:pt x="1035890" y="666132"/>
                </a:cubicBezTo>
                <a:cubicBezTo>
                  <a:pt x="1035147" y="664284"/>
                  <a:pt x="1033341" y="663125"/>
                  <a:pt x="1030378" y="663763"/>
                </a:cubicBezTo>
                <a:cubicBezTo>
                  <a:pt x="1029451" y="660114"/>
                  <a:pt x="1032749" y="657133"/>
                  <a:pt x="1036637" y="655793"/>
                </a:cubicBezTo>
                <a:close/>
                <a:moveTo>
                  <a:pt x="1579673" y="654455"/>
                </a:moveTo>
                <a:cubicBezTo>
                  <a:pt x="1583231" y="652877"/>
                  <a:pt x="1586877" y="652435"/>
                  <a:pt x="1589310" y="656157"/>
                </a:cubicBezTo>
                <a:cubicBezTo>
                  <a:pt x="1588987" y="661374"/>
                  <a:pt x="1574083" y="665676"/>
                  <a:pt x="1570561" y="659574"/>
                </a:cubicBezTo>
                <a:cubicBezTo>
                  <a:pt x="1572644" y="658748"/>
                  <a:pt x="1576115" y="656032"/>
                  <a:pt x="1579673" y="654455"/>
                </a:cubicBezTo>
                <a:close/>
                <a:moveTo>
                  <a:pt x="1261482" y="654093"/>
                </a:moveTo>
                <a:cubicBezTo>
                  <a:pt x="1264492" y="654239"/>
                  <a:pt x="1267825" y="654525"/>
                  <a:pt x="1266994" y="659138"/>
                </a:cubicBezTo>
                <a:cubicBezTo>
                  <a:pt x="1224503" y="677591"/>
                  <a:pt x="1187387" y="704089"/>
                  <a:pt x="1143039" y="715243"/>
                </a:cubicBezTo>
                <a:cubicBezTo>
                  <a:pt x="1143042" y="717921"/>
                  <a:pt x="1143367" y="720738"/>
                  <a:pt x="1143368" y="723415"/>
                </a:cubicBezTo>
                <a:cubicBezTo>
                  <a:pt x="1134617" y="719654"/>
                  <a:pt x="1124854" y="733433"/>
                  <a:pt x="1124617" y="721475"/>
                </a:cubicBezTo>
                <a:cubicBezTo>
                  <a:pt x="1169837" y="698459"/>
                  <a:pt x="1214919" y="675767"/>
                  <a:pt x="1261482" y="654093"/>
                </a:cubicBezTo>
                <a:close/>
                <a:moveTo>
                  <a:pt x="1527547" y="653325"/>
                </a:moveTo>
                <a:cubicBezTo>
                  <a:pt x="1526207" y="660017"/>
                  <a:pt x="1510330" y="666577"/>
                  <a:pt x="1509127" y="664913"/>
                </a:cubicBezTo>
                <a:lnTo>
                  <a:pt x="1510236" y="662331"/>
                </a:lnTo>
                <a:close/>
                <a:moveTo>
                  <a:pt x="290559" y="649082"/>
                </a:moveTo>
                <a:cubicBezTo>
                  <a:pt x="290073" y="696677"/>
                  <a:pt x="266101" y="715822"/>
                  <a:pt x="260844" y="760220"/>
                </a:cubicBezTo>
                <a:cubicBezTo>
                  <a:pt x="256446" y="760624"/>
                  <a:pt x="251863" y="760567"/>
                  <a:pt x="247465" y="760971"/>
                </a:cubicBezTo>
                <a:cubicBezTo>
                  <a:pt x="260374" y="744337"/>
                  <a:pt x="264437" y="722373"/>
                  <a:pt x="265859" y="695832"/>
                </a:cubicBezTo>
                <a:cubicBezTo>
                  <a:pt x="276692" y="694751"/>
                  <a:pt x="276178" y="683439"/>
                  <a:pt x="283814" y="679073"/>
                </a:cubicBezTo>
                <a:cubicBezTo>
                  <a:pt x="278163" y="674350"/>
                  <a:pt x="277458" y="651866"/>
                  <a:pt x="290420" y="649405"/>
                </a:cubicBezTo>
                <a:close/>
                <a:moveTo>
                  <a:pt x="752775" y="648864"/>
                </a:moveTo>
                <a:lnTo>
                  <a:pt x="758147" y="651173"/>
                </a:lnTo>
                <a:cubicBezTo>
                  <a:pt x="734639" y="672813"/>
                  <a:pt x="715120" y="711081"/>
                  <a:pt x="688551" y="721079"/>
                </a:cubicBezTo>
                <a:close/>
                <a:moveTo>
                  <a:pt x="752965" y="648649"/>
                </a:moveTo>
                <a:lnTo>
                  <a:pt x="752775" y="648864"/>
                </a:lnTo>
                <a:lnTo>
                  <a:pt x="752637" y="648804"/>
                </a:lnTo>
                <a:close/>
                <a:moveTo>
                  <a:pt x="150044" y="636497"/>
                </a:moveTo>
                <a:cubicBezTo>
                  <a:pt x="158241" y="644228"/>
                  <a:pt x="154223" y="661621"/>
                  <a:pt x="146124" y="668849"/>
                </a:cubicBezTo>
                <a:cubicBezTo>
                  <a:pt x="141118" y="656372"/>
                  <a:pt x="143752" y="644884"/>
                  <a:pt x="150044" y="636497"/>
                </a:cubicBezTo>
                <a:close/>
                <a:moveTo>
                  <a:pt x="1554210" y="633353"/>
                </a:moveTo>
                <a:cubicBezTo>
                  <a:pt x="1556225" y="633790"/>
                  <a:pt x="1557911" y="635398"/>
                  <a:pt x="1559070" y="638955"/>
                </a:cubicBezTo>
                <a:cubicBezTo>
                  <a:pt x="1546939" y="636801"/>
                  <a:pt x="1536857" y="658474"/>
                  <a:pt x="1532449" y="640135"/>
                </a:cubicBezTo>
                <a:cubicBezTo>
                  <a:pt x="1539151" y="641295"/>
                  <a:pt x="1548166" y="632046"/>
                  <a:pt x="1554210" y="633353"/>
                </a:cubicBezTo>
                <a:close/>
                <a:moveTo>
                  <a:pt x="834321" y="629078"/>
                </a:moveTo>
                <a:cubicBezTo>
                  <a:pt x="837377" y="629004"/>
                  <a:pt x="839483" y="629910"/>
                  <a:pt x="838327" y="634385"/>
                </a:cubicBezTo>
                <a:cubicBezTo>
                  <a:pt x="818285" y="639920"/>
                  <a:pt x="820287" y="665641"/>
                  <a:pt x="799596" y="670898"/>
                </a:cubicBezTo>
                <a:cubicBezTo>
                  <a:pt x="801253" y="650959"/>
                  <a:pt x="821113" y="647637"/>
                  <a:pt x="824623" y="629641"/>
                </a:cubicBezTo>
                <a:cubicBezTo>
                  <a:pt x="827261" y="630203"/>
                  <a:pt x="831265" y="629150"/>
                  <a:pt x="834321" y="629078"/>
                </a:cubicBezTo>
                <a:close/>
                <a:moveTo>
                  <a:pt x="286798" y="625666"/>
                </a:moveTo>
                <a:cubicBezTo>
                  <a:pt x="293047" y="624528"/>
                  <a:pt x="296751" y="625738"/>
                  <a:pt x="297818" y="630403"/>
                </a:cubicBezTo>
                <a:cubicBezTo>
                  <a:pt x="291707" y="631219"/>
                  <a:pt x="297083" y="641943"/>
                  <a:pt x="295789" y="646741"/>
                </a:cubicBezTo>
                <a:cubicBezTo>
                  <a:pt x="286115" y="648702"/>
                  <a:pt x="284908" y="641681"/>
                  <a:pt x="284440" y="633832"/>
                </a:cubicBezTo>
                <a:cubicBezTo>
                  <a:pt x="293377" y="635378"/>
                  <a:pt x="288511" y="627933"/>
                  <a:pt x="286798" y="625666"/>
                </a:cubicBezTo>
                <a:close/>
                <a:moveTo>
                  <a:pt x="1573760" y="620410"/>
                </a:moveTo>
                <a:cubicBezTo>
                  <a:pt x="1577753" y="620501"/>
                  <a:pt x="1582486" y="622440"/>
                  <a:pt x="1585358" y="624248"/>
                </a:cubicBezTo>
                <a:cubicBezTo>
                  <a:pt x="1576608" y="623164"/>
                  <a:pt x="1572859" y="626525"/>
                  <a:pt x="1566610" y="627663"/>
                </a:cubicBezTo>
                <a:cubicBezTo>
                  <a:pt x="1566515" y="622078"/>
                  <a:pt x="1569767" y="620320"/>
                  <a:pt x="1573760" y="620410"/>
                </a:cubicBezTo>
                <a:close/>
                <a:moveTo>
                  <a:pt x="1867346" y="620383"/>
                </a:moveTo>
                <a:lnTo>
                  <a:pt x="1867209" y="620705"/>
                </a:lnTo>
                <a:cubicBezTo>
                  <a:pt x="1840040" y="639242"/>
                  <a:pt x="1821072" y="665510"/>
                  <a:pt x="1789413" y="680203"/>
                </a:cubicBezTo>
                <a:cubicBezTo>
                  <a:pt x="1787935" y="687217"/>
                  <a:pt x="1786133" y="694090"/>
                  <a:pt x="1773817" y="691474"/>
                </a:cubicBezTo>
                <a:cubicBezTo>
                  <a:pt x="1801860" y="666429"/>
                  <a:pt x="1829388" y="627397"/>
                  <a:pt x="1867346" y="620383"/>
                </a:cubicBezTo>
                <a:close/>
                <a:moveTo>
                  <a:pt x="960909" y="618873"/>
                </a:moveTo>
                <a:lnTo>
                  <a:pt x="950947" y="637707"/>
                </a:lnTo>
                <a:cubicBezTo>
                  <a:pt x="944463" y="643860"/>
                  <a:pt x="935854" y="649147"/>
                  <a:pt x="927962" y="651875"/>
                </a:cubicBezTo>
                <a:cubicBezTo>
                  <a:pt x="926672" y="667383"/>
                  <a:pt x="906637" y="688984"/>
                  <a:pt x="894270" y="677551"/>
                </a:cubicBezTo>
                <a:cubicBezTo>
                  <a:pt x="920759" y="666849"/>
                  <a:pt x="932761" y="642607"/>
                  <a:pt x="951986" y="624804"/>
                </a:cubicBezTo>
                <a:close/>
                <a:moveTo>
                  <a:pt x="1654986" y="618605"/>
                </a:moveTo>
                <a:cubicBezTo>
                  <a:pt x="1635125" y="621925"/>
                  <a:pt x="1628605" y="637097"/>
                  <a:pt x="1610412" y="641899"/>
                </a:cubicBezTo>
                <a:cubicBezTo>
                  <a:pt x="1612026" y="623853"/>
                  <a:pt x="1641651" y="617463"/>
                  <a:pt x="1654986" y="618605"/>
                </a:cubicBezTo>
                <a:close/>
                <a:moveTo>
                  <a:pt x="961842" y="618252"/>
                </a:moveTo>
                <a:lnTo>
                  <a:pt x="960909" y="618873"/>
                </a:lnTo>
                <a:lnTo>
                  <a:pt x="961186" y="618348"/>
                </a:lnTo>
                <a:close/>
                <a:moveTo>
                  <a:pt x="1458549" y="616406"/>
                </a:moveTo>
                <a:cubicBezTo>
                  <a:pt x="1442767" y="624538"/>
                  <a:pt x="1428192" y="645046"/>
                  <a:pt x="1411152" y="637339"/>
                </a:cubicBezTo>
                <a:cubicBezTo>
                  <a:pt x="1413425" y="646347"/>
                  <a:pt x="1400651" y="654625"/>
                  <a:pt x="1395555" y="648611"/>
                </a:cubicBezTo>
                <a:cubicBezTo>
                  <a:pt x="1411474" y="634800"/>
                  <a:pt x="1436420" y="616074"/>
                  <a:pt x="1458549" y="616406"/>
                </a:cubicBezTo>
                <a:close/>
                <a:moveTo>
                  <a:pt x="159800" y="612008"/>
                </a:moveTo>
                <a:cubicBezTo>
                  <a:pt x="159110" y="621654"/>
                  <a:pt x="152813" y="622009"/>
                  <a:pt x="157911" y="630700"/>
                </a:cubicBezTo>
                <a:cubicBezTo>
                  <a:pt x="154438" y="630739"/>
                  <a:pt x="152171" y="632440"/>
                  <a:pt x="150042" y="633819"/>
                </a:cubicBezTo>
                <a:cubicBezTo>
                  <a:pt x="149668" y="627540"/>
                  <a:pt x="144991" y="625913"/>
                  <a:pt x="146561" y="617792"/>
                </a:cubicBezTo>
                <a:cubicBezTo>
                  <a:pt x="151699" y="616560"/>
                  <a:pt x="152994" y="611760"/>
                  <a:pt x="159800" y="612008"/>
                </a:cubicBezTo>
                <a:close/>
                <a:moveTo>
                  <a:pt x="974424" y="609889"/>
                </a:moveTo>
                <a:cubicBezTo>
                  <a:pt x="971462" y="611866"/>
                  <a:pt x="970583" y="615026"/>
                  <a:pt x="969230" y="617170"/>
                </a:cubicBezTo>
                <a:lnTo>
                  <a:pt x="961842" y="618252"/>
                </a:lnTo>
                <a:close/>
                <a:moveTo>
                  <a:pt x="164981" y="606204"/>
                </a:moveTo>
                <a:lnTo>
                  <a:pt x="164844" y="606526"/>
                </a:lnTo>
                <a:lnTo>
                  <a:pt x="164647" y="606342"/>
                </a:lnTo>
                <a:close/>
                <a:moveTo>
                  <a:pt x="1092246" y="604689"/>
                </a:moveTo>
                <a:cubicBezTo>
                  <a:pt x="1094567" y="614482"/>
                  <a:pt x="1083039" y="611821"/>
                  <a:pt x="1079335" y="615967"/>
                </a:cubicBezTo>
                <a:cubicBezTo>
                  <a:pt x="1077341" y="606313"/>
                  <a:pt x="1084377" y="605132"/>
                  <a:pt x="1092246" y="604689"/>
                </a:cubicBezTo>
                <a:close/>
                <a:moveTo>
                  <a:pt x="807105" y="603376"/>
                </a:moveTo>
                <a:cubicBezTo>
                  <a:pt x="790903" y="607121"/>
                  <a:pt x="783460" y="628016"/>
                  <a:pt x="773414" y="629053"/>
                </a:cubicBezTo>
                <a:cubicBezTo>
                  <a:pt x="777144" y="636010"/>
                  <a:pt x="773002" y="639393"/>
                  <a:pt x="767402" y="641814"/>
                </a:cubicBezTo>
                <a:lnTo>
                  <a:pt x="752965" y="648649"/>
                </a:lnTo>
                <a:lnTo>
                  <a:pt x="762863" y="637521"/>
                </a:lnTo>
                <a:cubicBezTo>
                  <a:pt x="775032" y="624394"/>
                  <a:pt x="786129" y="595891"/>
                  <a:pt x="807105" y="603376"/>
                </a:cubicBezTo>
                <a:close/>
                <a:moveTo>
                  <a:pt x="1477184" y="598171"/>
                </a:moveTo>
                <a:cubicBezTo>
                  <a:pt x="1481339" y="596659"/>
                  <a:pt x="1484787" y="595560"/>
                  <a:pt x="1487196" y="598889"/>
                </a:cubicBezTo>
                <a:lnTo>
                  <a:pt x="1487058" y="599213"/>
                </a:lnTo>
                <a:cubicBezTo>
                  <a:pt x="1481085" y="602382"/>
                  <a:pt x="1468915" y="612832"/>
                  <a:pt x="1463265" y="608109"/>
                </a:cubicBezTo>
                <a:cubicBezTo>
                  <a:pt x="1467755" y="606596"/>
                  <a:pt x="1462570" y="604367"/>
                  <a:pt x="1462937" y="599936"/>
                </a:cubicBezTo>
                <a:cubicBezTo>
                  <a:pt x="1468169" y="601611"/>
                  <a:pt x="1473030" y="599685"/>
                  <a:pt x="1477184" y="598171"/>
                </a:cubicBezTo>
                <a:close/>
                <a:moveTo>
                  <a:pt x="84322" y="593723"/>
                </a:moveTo>
                <a:cubicBezTo>
                  <a:pt x="94242" y="619785"/>
                  <a:pt x="76243" y="641115"/>
                  <a:pt x="82321" y="668967"/>
                </a:cubicBezTo>
                <a:cubicBezTo>
                  <a:pt x="68946" y="677752"/>
                  <a:pt x="72935" y="694381"/>
                  <a:pt x="59654" y="704735"/>
                </a:cubicBezTo>
                <a:cubicBezTo>
                  <a:pt x="53787" y="732235"/>
                  <a:pt x="45758" y="762534"/>
                  <a:pt x="34795" y="793292"/>
                </a:cubicBezTo>
                <a:lnTo>
                  <a:pt x="230" y="867629"/>
                </a:lnTo>
                <a:lnTo>
                  <a:pt x="230" y="852427"/>
                </a:lnTo>
                <a:lnTo>
                  <a:pt x="7975" y="836263"/>
                </a:lnTo>
                <a:cubicBezTo>
                  <a:pt x="16837" y="816647"/>
                  <a:pt x="24698" y="796793"/>
                  <a:pt x="30382" y="775525"/>
                </a:cubicBezTo>
                <a:cubicBezTo>
                  <a:pt x="27512" y="775056"/>
                  <a:pt x="26122" y="772929"/>
                  <a:pt x="24871" y="770479"/>
                </a:cubicBezTo>
                <a:cubicBezTo>
                  <a:pt x="31676" y="770727"/>
                  <a:pt x="37834" y="770696"/>
                  <a:pt x="38109" y="764696"/>
                </a:cubicBezTo>
                <a:cubicBezTo>
                  <a:pt x="37960" y="746275"/>
                  <a:pt x="44756" y="725103"/>
                  <a:pt x="57297" y="712900"/>
                </a:cubicBezTo>
                <a:cubicBezTo>
                  <a:pt x="37752" y="697617"/>
                  <a:pt x="82277" y="673537"/>
                  <a:pt x="65929" y="661540"/>
                </a:cubicBezTo>
                <a:cubicBezTo>
                  <a:pt x="68055" y="654805"/>
                  <a:pt x="74859" y="649698"/>
                  <a:pt x="65134" y="645518"/>
                </a:cubicBezTo>
                <a:cubicBezTo>
                  <a:pt x="76756" y="647071"/>
                  <a:pt x="79017" y="631981"/>
                  <a:pt x="69849" y="629188"/>
                </a:cubicBezTo>
                <a:cubicBezTo>
                  <a:pt x="84987" y="628811"/>
                  <a:pt x="80764" y="608256"/>
                  <a:pt x="71410" y="605002"/>
                </a:cubicBezTo>
                <a:cubicBezTo>
                  <a:pt x="78957" y="604420"/>
                  <a:pt x="75618" y="593424"/>
                  <a:pt x="84322" y="593723"/>
                </a:cubicBezTo>
                <a:close/>
                <a:moveTo>
                  <a:pt x="1689046" y="583510"/>
                </a:moveTo>
                <a:cubicBezTo>
                  <a:pt x="1691704" y="583260"/>
                  <a:pt x="1694205" y="584311"/>
                  <a:pt x="1696405" y="587455"/>
                </a:cubicBezTo>
                <a:cubicBezTo>
                  <a:pt x="1690712" y="589980"/>
                  <a:pt x="1687845" y="594866"/>
                  <a:pt x="1677983" y="593687"/>
                </a:cubicBezTo>
                <a:cubicBezTo>
                  <a:pt x="1686550" y="599664"/>
                  <a:pt x="1667018" y="611157"/>
                  <a:pt x="1664745" y="599472"/>
                </a:cubicBezTo>
                <a:cubicBezTo>
                  <a:pt x="1671688" y="596718"/>
                  <a:pt x="1681074" y="584261"/>
                  <a:pt x="1689046" y="583510"/>
                </a:cubicBezTo>
                <a:close/>
                <a:moveTo>
                  <a:pt x="1628383" y="579532"/>
                </a:moveTo>
                <a:cubicBezTo>
                  <a:pt x="1630974" y="579031"/>
                  <a:pt x="1633830" y="579589"/>
                  <a:pt x="1637002" y="581814"/>
                </a:cubicBezTo>
                <a:cubicBezTo>
                  <a:pt x="1628161" y="584515"/>
                  <a:pt x="1620021" y="601668"/>
                  <a:pt x="1610852" y="596198"/>
                </a:cubicBezTo>
                <a:cubicBezTo>
                  <a:pt x="1615225" y="592054"/>
                  <a:pt x="1620610" y="581031"/>
                  <a:pt x="1628383" y="579532"/>
                </a:cubicBezTo>
                <a:close/>
                <a:moveTo>
                  <a:pt x="997093" y="579475"/>
                </a:moveTo>
                <a:cubicBezTo>
                  <a:pt x="997465" y="583077"/>
                  <a:pt x="998855" y="585205"/>
                  <a:pt x="1000246" y="587331"/>
                </a:cubicBezTo>
                <a:lnTo>
                  <a:pt x="1000107" y="587653"/>
                </a:lnTo>
                <a:cubicBezTo>
                  <a:pt x="992099" y="591097"/>
                  <a:pt x="986130" y="596945"/>
                  <a:pt x="982152" y="604413"/>
                </a:cubicBezTo>
                <a:cubicBezTo>
                  <a:pt x="975159" y="601025"/>
                  <a:pt x="973727" y="606145"/>
                  <a:pt x="971271" y="602031"/>
                </a:cubicBezTo>
                <a:cubicBezTo>
                  <a:pt x="985666" y="594451"/>
                  <a:pt x="988673" y="591918"/>
                  <a:pt x="997093" y="579475"/>
                </a:cubicBezTo>
                <a:close/>
                <a:moveTo>
                  <a:pt x="1908296" y="576027"/>
                </a:moveTo>
                <a:cubicBezTo>
                  <a:pt x="1901959" y="588985"/>
                  <a:pt x="1886645" y="607643"/>
                  <a:pt x="1871921" y="604375"/>
                </a:cubicBezTo>
                <a:cubicBezTo>
                  <a:pt x="1890670" y="600959"/>
                  <a:pt x="1885889" y="576340"/>
                  <a:pt x="1908296" y="576027"/>
                </a:cubicBezTo>
                <a:close/>
                <a:moveTo>
                  <a:pt x="2449929" y="556757"/>
                </a:moveTo>
                <a:cubicBezTo>
                  <a:pt x="2386379" y="560923"/>
                  <a:pt x="2320614" y="579414"/>
                  <a:pt x="2274092" y="589823"/>
                </a:cubicBezTo>
                <a:cubicBezTo>
                  <a:pt x="2260914" y="623167"/>
                  <a:pt x="2230559" y="654484"/>
                  <a:pt x="2227519" y="688360"/>
                </a:cubicBezTo>
                <a:cubicBezTo>
                  <a:pt x="2193470" y="739888"/>
                  <a:pt x="2178578" y="770967"/>
                  <a:pt x="2158606" y="828161"/>
                </a:cubicBezTo>
                <a:cubicBezTo>
                  <a:pt x="2215497" y="812838"/>
                  <a:pt x="2264177" y="765687"/>
                  <a:pt x="2349034" y="755882"/>
                </a:cubicBezTo>
                <a:cubicBezTo>
                  <a:pt x="2369170" y="751914"/>
                  <a:pt x="2392539" y="727921"/>
                  <a:pt x="2410462" y="742508"/>
                </a:cubicBezTo>
                <a:cubicBezTo>
                  <a:pt x="2310480" y="779466"/>
                  <a:pt x="2217438" y="808318"/>
                  <a:pt x="2133574" y="861383"/>
                </a:cubicBezTo>
                <a:cubicBezTo>
                  <a:pt x="2131184" y="892863"/>
                  <a:pt x="2102721" y="913519"/>
                  <a:pt x="2102270" y="937802"/>
                </a:cubicBezTo>
                <a:cubicBezTo>
                  <a:pt x="2121762" y="938912"/>
                  <a:pt x="2129202" y="912662"/>
                  <a:pt x="2154711" y="911387"/>
                </a:cubicBezTo>
                <a:cubicBezTo>
                  <a:pt x="2156052" y="907374"/>
                  <a:pt x="2158411" y="904564"/>
                  <a:pt x="2159428" y="900411"/>
                </a:cubicBezTo>
                <a:cubicBezTo>
                  <a:pt x="2239685" y="858417"/>
                  <a:pt x="2344433" y="813945"/>
                  <a:pt x="2431599" y="795188"/>
                </a:cubicBezTo>
                <a:cubicBezTo>
                  <a:pt x="2440206" y="785885"/>
                  <a:pt x="2462846" y="789495"/>
                  <a:pt x="2471129" y="780052"/>
                </a:cubicBezTo>
                <a:cubicBezTo>
                  <a:pt x="2474465" y="785693"/>
                  <a:pt x="2472382" y="787857"/>
                  <a:pt x="2477293" y="796087"/>
                </a:cubicBezTo>
                <a:cubicBezTo>
                  <a:pt x="2463963" y="800302"/>
                  <a:pt x="2462940" y="791066"/>
                  <a:pt x="2453032" y="791780"/>
                </a:cubicBezTo>
                <a:cubicBezTo>
                  <a:pt x="2444885" y="792867"/>
                  <a:pt x="2452064" y="799394"/>
                  <a:pt x="2442806" y="803064"/>
                </a:cubicBezTo>
                <a:cubicBezTo>
                  <a:pt x="2352216" y="825322"/>
                  <a:pt x="2285054" y="856500"/>
                  <a:pt x="2201968" y="888099"/>
                </a:cubicBezTo>
                <a:cubicBezTo>
                  <a:pt x="2202618" y="891055"/>
                  <a:pt x="2207432" y="889682"/>
                  <a:pt x="2207479" y="893145"/>
                </a:cubicBezTo>
                <a:cubicBezTo>
                  <a:pt x="2158413" y="907241"/>
                  <a:pt x="2135560" y="945224"/>
                  <a:pt x="2087003" y="959922"/>
                </a:cubicBezTo>
                <a:cubicBezTo>
                  <a:pt x="2087652" y="962878"/>
                  <a:pt x="2091865" y="962011"/>
                  <a:pt x="2095199" y="962297"/>
                </a:cubicBezTo>
                <a:cubicBezTo>
                  <a:pt x="2076318" y="979424"/>
                  <a:pt x="2047068" y="1000124"/>
                  <a:pt x="2047035" y="1026115"/>
                </a:cubicBezTo>
                <a:cubicBezTo>
                  <a:pt x="2044348" y="1023431"/>
                  <a:pt x="2033191" y="1024372"/>
                  <a:pt x="2033797" y="1031899"/>
                </a:cubicBezTo>
                <a:cubicBezTo>
                  <a:pt x="2059351" y="1028733"/>
                  <a:pt x="2074893" y="1003287"/>
                  <a:pt x="2096790" y="999694"/>
                </a:cubicBezTo>
                <a:cubicBezTo>
                  <a:pt x="2095720" y="986996"/>
                  <a:pt x="2122568" y="981708"/>
                  <a:pt x="2127654" y="966303"/>
                </a:cubicBezTo>
                <a:cubicBezTo>
                  <a:pt x="2214532" y="924093"/>
                  <a:pt x="2314920" y="864746"/>
                  <a:pt x="2420139" y="838833"/>
                </a:cubicBezTo>
                <a:cubicBezTo>
                  <a:pt x="2464023" y="827862"/>
                  <a:pt x="2511148" y="820963"/>
                  <a:pt x="2551195" y="819816"/>
                </a:cubicBezTo>
                <a:cubicBezTo>
                  <a:pt x="2425840" y="852373"/>
                  <a:pt x="2298817" y="883447"/>
                  <a:pt x="2204681" y="944335"/>
                </a:cubicBezTo>
                <a:cubicBezTo>
                  <a:pt x="2199172" y="944645"/>
                  <a:pt x="2194126" y="944772"/>
                  <a:pt x="2188616" y="945079"/>
                </a:cubicBezTo>
                <a:cubicBezTo>
                  <a:pt x="2163069" y="961635"/>
                  <a:pt x="2141365" y="981757"/>
                  <a:pt x="2115398" y="991248"/>
                </a:cubicBezTo>
                <a:cubicBezTo>
                  <a:pt x="2119754" y="1000767"/>
                  <a:pt x="2136277" y="991806"/>
                  <a:pt x="2142014" y="982035"/>
                </a:cubicBezTo>
                <a:cubicBezTo>
                  <a:pt x="2232512" y="958209"/>
                  <a:pt x="2302312" y="928930"/>
                  <a:pt x="2399712" y="914953"/>
                </a:cubicBezTo>
                <a:cubicBezTo>
                  <a:pt x="2406563" y="913308"/>
                  <a:pt x="2410590" y="909303"/>
                  <a:pt x="2415309" y="906359"/>
                </a:cubicBezTo>
                <a:cubicBezTo>
                  <a:pt x="2449713" y="913878"/>
                  <a:pt x="2476879" y="892664"/>
                  <a:pt x="2517065" y="896550"/>
                </a:cubicBezTo>
                <a:cubicBezTo>
                  <a:pt x="2438468" y="926638"/>
                  <a:pt x="2348888" y="931354"/>
                  <a:pt x="2269592" y="955022"/>
                </a:cubicBezTo>
                <a:cubicBezTo>
                  <a:pt x="2239968" y="964090"/>
                  <a:pt x="2212520" y="975240"/>
                  <a:pt x="2187524" y="985148"/>
                </a:cubicBezTo>
                <a:cubicBezTo>
                  <a:pt x="2180393" y="982084"/>
                  <a:pt x="2171925" y="991064"/>
                  <a:pt x="2171460" y="985894"/>
                </a:cubicBezTo>
                <a:cubicBezTo>
                  <a:pt x="2103420" y="1018224"/>
                  <a:pt x="2026484" y="1036405"/>
                  <a:pt x="1979470" y="1082361"/>
                </a:cubicBezTo>
                <a:cubicBezTo>
                  <a:pt x="1958188" y="1112223"/>
                  <a:pt x="1934774" y="1138108"/>
                  <a:pt x="1913353" y="1165615"/>
                </a:cubicBezTo>
                <a:cubicBezTo>
                  <a:pt x="1892949" y="1191649"/>
                  <a:pt x="1861195" y="1204771"/>
                  <a:pt x="1843755" y="1232842"/>
                </a:cubicBezTo>
                <a:cubicBezTo>
                  <a:pt x="2154352" y="1125776"/>
                  <a:pt x="2482334" y="1069399"/>
                  <a:pt x="2846539" y="1053826"/>
                </a:cubicBezTo>
                <a:cubicBezTo>
                  <a:pt x="2833213" y="1066073"/>
                  <a:pt x="2806499" y="1065683"/>
                  <a:pt x="2787935" y="1066883"/>
                </a:cubicBezTo>
                <a:cubicBezTo>
                  <a:pt x="2756640" y="1069113"/>
                  <a:pt x="2730992" y="1070712"/>
                  <a:pt x="2701919" y="1070455"/>
                </a:cubicBezTo>
                <a:cubicBezTo>
                  <a:pt x="2698215" y="1074599"/>
                  <a:pt x="2700209" y="1078898"/>
                  <a:pt x="2707756" y="1078316"/>
                </a:cubicBezTo>
                <a:cubicBezTo>
                  <a:pt x="2687527" y="1086068"/>
                  <a:pt x="2666870" y="1068011"/>
                  <a:pt x="2670584" y="1087964"/>
                </a:cubicBezTo>
                <a:cubicBezTo>
                  <a:pt x="2639475" y="1093334"/>
                  <a:pt x="2647801" y="1076643"/>
                  <a:pt x="2616552" y="1079658"/>
                </a:cubicBezTo>
                <a:cubicBezTo>
                  <a:pt x="2620305" y="1087008"/>
                  <a:pt x="2627945" y="1087996"/>
                  <a:pt x="2635629" y="1084415"/>
                </a:cubicBezTo>
                <a:cubicBezTo>
                  <a:pt x="2609852" y="1105079"/>
                  <a:pt x="2573778" y="1088045"/>
                  <a:pt x="2549937" y="1090802"/>
                </a:cubicBezTo>
                <a:cubicBezTo>
                  <a:pt x="2551051" y="1096252"/>
                  <a:pt x="2560170" y="1092905"/>
                  <a:pt x="2560959" y="1098216"/>
                </a:cubicBezTo>
                <a:cubicBezTo>
                  <a:pt x="2545633" y="1092778"/>
                  <a:pt x="2537160" y="1091048"/>
                  <a:pt x="2520308" y="1091836"/>
                </a:cubicBezTo>
                <a:cubicBezTo>
                  <a:pt x="2521005" y="1095578"/>
                  <a:pt x="2528411" y="1092643"/>
                  <a:pt x="2528505" y="1096889"/>
                </a:cubicBezTo>
                <a:cubicBezTo>
                  <a:pt x="2520733" y="1109611"/>
                  <a:pt x="2504288" y="1088010"/>
                  <a:pt x="2491006" y="1098365"/>
                </a:cubicBezTo>
                <a:cubicBezTo>
                  <a:pt x="2491517" y="1101644"/>
                  <a:pt x="2495868" y="1100454"/>
                  <a:pt x="2499202" y="1100739"/>
                </a:cubicBezTo>
                <a:cubicBezTo>
                  <a:pt x="2487311" y="1118576"/>
                  <a:pt x="2455262" y="1089504"/>
                  <a:pt x="2448651" y="1111140"/>
                </a:cubicBezTo>
                <a:cubicBezTo>
                  <a:pt x="2440134" y="1113981"/>
                  <a:pt x="2444665" y="1102543"/>
                  <a:pt x="2437628" y="1103726"/>
                </a:cubicBezTo>
                <a:cubicBezTo>
                  <a:pt x="2389161" y="1111960"/>
                  <a:pt x="2363005" y="1118311"/>
                  <a:pt x="2322962" y="1122135"/>
                </a:cubicBezTo>
                <a:cubicBezTo>
                  <a:pt x="2326384" y="1115958"/>
                  <a:pt x="2314069" y="1113342"/>
                  <a:pt x="2303746" y="1117702"/>
                </a:cubicBezTo>
                <a:cubicBezTo>
                  <a:pt x="2304442" y="1121443"/>
                  <a:pt x="2311664" y="1118045"/>
                  <a:pt x="2311944" y="1122755"/>
                </a:cubicBezTo>
                <a:cubicBezTo>
                  <a:pt x="2172794" y="1157031"/>
                  <a:pt x="2020257" y="1178671"/>
                  <a:pt x="1891854" y="1226362"/>
                </a:cubicBezTo>
                <a:cubicBezTo>
                  <a:pt x="1883661" y="1229342"/>
                  <a:pt x="1876489" y="1236202"/>
                  <a:pt x="1868064" y="1237935"/>
                </a:cubicBezTo>
                <a:cubicBezTo>
                  <a:pt x="1851862" y="1241680"/>
                  <a:pt x="1841765" y="1233900"/>
                  <a:pt x="1833248" y="1236741"/>
                </a:cubicBezTo>
                <a:cubicBezTo>
                  <a:pt x="1821629" y="1240543"/>
                  <a:pt x="1815664" y="1254424"/>
                  <a:pt x="1804742" y="1261967"/>
                </a:cubicBezTo>
                <a:cubicBezTo>
                  <a:pt x="1795348" y="1268638"/>
                  <a:pt x="1784052" y="1269902"/>
                  <a:pt x="1775768" y="1276668"/>
                </a:cubicBezTo>
                <a:cubicBezTo>
                  <a:pt x="1758274" y="1290567"/>
                  <a:pt x="1733427" y="1318895"/>
                  <a:pt x="1708387" y="1330697"/>
                </a:cubicBezTo>
                <a:cubicBezTo>
                  <a:pt x="1688391" y="1339697"/>
                  <a:pt x="1667187" y="1341674"/>
                  <a:pt x="1650109" y="1351926"/>
                </a:cubicBezTo>
                <a:cubicBezTo>
                  <a:pt x="1610445" y="1375418"/>
                  <a:pt x="1576194" y="1394352"/>
                  <a:pt x="1534677" y="1413223"/>
                </a:cubicBezTo>
                <a:cubicBezTo>
                  <a:pt x="1460887" y="1428550"/>
                  <a:pt x="1380104" y="1437813"/>
                  <a:pt x="1330540" y="1475405"/>
                </a:cubicBezTo>
                <a:cubicBezTo>
                  <a:pt x="1480671" y="1461145"/>
                  <a:pt x="1632317" y="1416559"/>
                  <a:pt x="1776010" y="1394944"/>
                </a:cubicBezTo>
                <a:cubicBezTo>
                  <a:pt x="1764718" y="1404242"/>
                  <a:pt x="1732914" y="1405870"/>
                  <a:pt x="1715048" y="1416166"/>
                </a:cubicBezTo>
                <a:cubicBezTo>
                  <a:pt x="1703149" y="1415260"/>
                  <a:pt x="1696298" y="1416905"/>
                  <a:pt x="1690789" y="1414536"/>
                </a:cubicBezTo>
                <a:cubicBezTo>
                  <a:pt x="1619598" y="1441688"/>
                  <a:pt x="1531875" y="1461735"/>
                  <a:pt x="1451370" y="1467674"/>
                </a:cubicBezTo>
                <a:cubicBezTo>
                  <a:pt x="1422897" y="1469587"/>
                  <a:pt x="1381101" y="1486426"/>
                  <a:pt x="1342213" y="1491130"/>
                </a:cubicBezTo>
                <a:cubicBezTo>
                  <a:pt x="1296568" y="1496371"/>
                  <a:pt x="1240969" y="1501541"/>
                  <a:pt x="1206113" y="1515627"/>
                </a:cubicBezTo>
                <a:cubicBezTo>
                  <a:pt x="1203428" y="1512942"/>
                  <a:pt x="1196300" y="1515233"/>
                  <a:pt x="1197592" y="1507759"/>
                </a:cubicBezTo>
                <a:cubicBezTo>
                  <a:pt x="1180193" y="1523226"/>
                  <a:pt x="1133988" y="1521725"/>
                  <a:pt x="1104174" y="1524975"/>
                </a:cubicBezTo>
                <a:cubicBezTo>
                  <a:pt x="966359" y="1541849"/>
                  <a:pt x="812852" y="1565750"/>
                  <a:pt x="682635" y="1596217"/>
                </a:cubicBezTo>
                <a:cubicBezTo>
                  <a:pt x="678935" y="1605718"/>
                  <a:pt x="664537" y="1605266"/>
                  <a:pt x="653658" y="1608239"/>
                </a:cubicBezTo>
                <a:cubicBezTo>
                  <a:pt x="673849" y="1618446"/>
                  <a:pt x="690649" y="1606162"/>
                  <a:pt x="709907" y="1603348"/>
                </a:cubicBezTo>
                <a:cubicBezTo>
                  <a:pt x="871839" y="1577715"/>
                  <a:pt x="1058175" y="1564101"/>
                  <a:pt x="1223771" y="1552281"/>
                </a:cubicBezTo>
                <a:cubicBezTo>
                  <a:pt x="1209244" y="1570894"/>
                  <a:pt x="1187804" y="1560915"/>
                  <a:pt x="1167850" y="1562667"/>
                </a:cubicBezTo>
                <a:cubicBezTo>
                  <a:pt x="984941" y="1580815"/>
                  <a:pt x="816018" y="1603058"/>
                  <a:pt x="628161" y="1633612"/>
                </a:cubicBezTo>
                <a:cubicBezTo>
                  <a:pt x="741680" y="1633065"/>
                  <a:pt x="840465" y="1610505"/>
                  <a:pt x="952364" y="1609262"/>
                </a:cubicBezTo>
                <a:cubicBezTo>
                  <a:pt x="1027965" y="1608481"/>
                  <a:pt x="1112406" y="1602321"/>
                  <a:pt x="1204580" y="1598720"/>
                </a:cubicBezTo>
                <a:cubicBezTo>
                  <a:pt x="1214858" y="1598930"/>
                  <a:pt x="1205551" y="1596460"/>
                  <a:pt x="1206938" y="1590554"/>
                </a:cubicBezTo>
                <a:cubicBezTo>
                  <a:pt x="1303223" y="1568451"/>
                  <a:pt x="1407434" y="1562758"/>
                  <a:pt x="1500714" y="1548540"/>
                </a:cubicBezTo>
                <a:cubicBezTo>
                  <a:pt x="1538119" y="1542817"/>
                  <a:pt x="1593203" y="1523657"/>
                  <a:pt x="1626591" y="1540683"/>
                </a:cubicBezTo>
                <a:cubicBezTo>
                  <a:pt x="1768389" y="1529727"/>
                  <a:pt x="1923390" y="1528269"/>
                  <a:pt x="2065017" y="1540947"/>
                </a:cubicBezTo>
                <a:cubicBezTo>
                  <a:pt x="2025438" y="1549943"/>
                  <a:pt x="1948251" y="1526714"/>
                  <a:pt x="1917568" y="1552537"/>
                </a:cubicBezTo>
                <a:cubicBezTo>
                  <a:pt x="1975995" y="1555082"/>
                  <a:pt x="2013536" y="1543682"/>
                  <a:pt x="2063129" y="1562317"/>
                </a:cubicBezTo>
                <a:cubicBezTo>
                  <a:pt x="2155997" y="1557101"/>
                  <a:pt x="2225830" y="1594761"/>
                  <a:pt x="2294268" y="1619585"/>
                </a:cubicBezTo>
                <a:cubicBezTo>
                  <a:pt x="2370432" y="1633579"/>
                  <a:pt x="2446855" y="1606764"/>
                  <a:pt x="2517649" y="1623421"/>
                </a:cubicBezTo>
                <a:cubicBezTo>
                  <a:pt x="2538162" y="1628412"/>
                  <a:pt x="2542887" y="1636179"/>
                  <a:pt x="2569322" y="1634538"/>
                </a:cubicBezTo>
                <a:cubicBezTo>
                  <a:pt x="2605987" y="1632322"/>
                  <a:pt x="2642847" y="1646631"/>
                  <a:pt x="2672525" y="1654415"/>
                </a:cubicBezTo>
                <a:cubicBezTo>
                  <a:pt x="2683268" y="1657120"/>
                  <a:pt x="2695768" y="1654843"/>
                  <a:pt x="2704981" y="1658420"/>
                </a:cubicBezTo>
                <a:cubicBezTo>
                  <a:pt x="2711928" y="1661023"/>
                  <a:pt x="2715172" y="1670449"/>
                  <a:pt x="2721841" y="1673697"/>
                </a:cubicBezTo>
                <a:cubicBezTo>
                  <a:pt x="2727351" y="1676065"/>
                  <a:pt x="2735731" y="1673547"/>
                  <a:pt x="2740593" y="1675637"/>
                </a:cubicBezTo>
                <a:cubicBezTo>
                  <a:pt x="2768236" y="1686371"/>
                  <a:pt x="2791209" y="1706185"/>
                  <a:pt x="2820334" y="1715261"/>
                </a:cubicBezTo>
                <a:cubicBezTo>
                  <a:pt x="2847572" y="1748383"/>
                  <a:pt x="2882174" y="1785818"/>
                  <a:pt x="2938369" y="1766753"/>
                </a:cubicBezTo>
                <a:cubicBezTo>
                  <a:pt x="2970863" y="1755477"/>
                  <a:pt x="3019926" y="1733349"/>
                  <a:pt x="3065476" y="1721182"/>
                </a:cubicBezTo>
                <a:cubicBezTo>
                  <a:pt x="3111951" y="1708650"/>
                  <a:pt x="3164538" y="1697978"/>
                  <a:pt x="3201109" y="1688836"/>
                </a:cubicBezTo>
                <a:cubicBezTo>
                  <a:pt x="3208323" y="1672050"/>
                  <a:pt x="3244205" y="1677910"/>
                  <a:pt x="3262211" y="1672646"/>
                </a:cubicBezTo>
                <a:cubicBezTo>
                  <a:pt x="3270914" y="1670267"/>
                  <a:pt x="3277346" y="1661558"/>
                  <a:pt x="3285677" y="1658255"/>
                </a:cubicBezTo>
                <a:cubicBezTo>
                  <a:pt x="3324883" y="1642980"/>
                  <a:pt x="3370297" y="1639169"/>
                  <a:pt x="3410431" y="1626205"/>
                </a:cubicBezTo>
                <a:cubicBezTo>
                  <a:pt x="3466209" y="1608109"/>
                  <a:pt x="3505031" y="1567812"/>
                  <a:pt x="3543815" y="1540117"/>
                </a:cubicBezTo>
                <a:cubicBezTo>
                  <a:pt x="3544646" y="1535504"/>
                  <a:pt x="3541312" y="1535218"/>
                  <a:pt x="3538302" y="1535071"/>
                </a:cubicBezTo>
                <a:cubicBezTo>
                  <a:pt x="3554132" y="1527724"/>
                  <a:pt x="3564443" y="1499267"/>
                  <a:pt x="3579067" y="1487578"/>
                </a:cubicBezTo>
                <a:cubicBezTo>
                  <a:pt x="3590543" y="1478742"/>
                  <a:pt x="3599707" y="1473501"/>
                  <a:pt x="3612757" y="1459224"/>
                </a:cubicBezTo>
                <a:cubicBezTo>
                  <a:pt x="3615718" y="1455907"/>
                  <a:pt x="3615115" y="1453736"/>
                  <a:pt x="3609745" y="1453723"/>
                </a:cubicBezTo>
                <a:cubicBezTo>
                  <a:pt x="3637236" y="1435325"/>
                  <a:pt x="3649349" y="1402670"/>
                  <a:pt x="3687864" y="1394364"/>
                </a:cubicBezTo>
                <a:cubicBezTo>
                  <a:pt x="3687491" y="1390764"/>
                  <a:pt x="3687443" y="1387299"/>
                  <a:pt x="3687396" y="1383837"/>
                </a:cubicBezTo>
                <a:cubicBezTo>
                  <a:pt x="3715814" y="1367751"/>
                  <a:pt x="3728716" y="1337729"/>
                  <a:pt x="3762830" y="1327150"/>
                </a:cubicBezTo>
                <a:cubicBezTo>
                  <a:pt x="3762129" y="1310023"/>
                  <a:pt x="3788413" y="1284605"/>
                  <a:pt x="3798084" y="1277289"/>
                </a:cubicBezTo>
                <a:cubicBezTo>
                  <a:pt x="3807981" y="1252476"/>
                  <a:pt x="3797832" y="1233200"/>
                  <a:pt x="3800881" y="1218065"/>
                </a:cubicBezTo>
                <a:cubicBezTo>
                  <a:pt x="3805186" y="1218768"/>
                  <a:pt x="3805463" y="1215445"/>
                  <a:pt x="3808748" y="1214945"/>
                </a:cubicBezTo>
                <a:lnTo>
                  <a:pt x="3808239" y="1214344"/>
                </a:lnTo>
                <a:cubicBezTo>
                  <a:pt x="3807590" y="1211387"/>
                  <a:pt x="3805323" y="1213091"/>
                  <a:pt x="3805554" y="1214337"/>
                </a:cubicBezTo>
                <a:cubicBezTo>
                  <a:pt x="3793649" y="1200042"/>
                  <a:pt x="3806187" y="1182486"/>
                  <a:pt x="3797798" y="1163583"/>
                </a:cubicBezTo>
                <a:cubicBezTo>
                  <a:pt x="3795990" y="1159746"/>
                  <a:pt x="3784780" y="1146515"/>
                  <a:pt x="3780612" y="1142811"/>
                </a:cubicBezTo>
                <a:cubicBezTo>
                  <a:pt x="3765605" y="1129478"/>
                  <a:pt x="3744443" y="1118854"/>
                  <a:pt x="3730500" y="1104831"/>
                </a:cubicBezTo>
                <a:cubicBezTo>
                  <a:pt x="3725962" y="1100203"/>
                  <a:pt x="3722575" y="1085745"/>
                  <a:pt x="3708129" y="1084508"/>
                </a:cubicBezTo>
                <a:cubicBezTo>
                  <a:pt x="3688434" y="1042773"/>
                  <a:pt x="3654122" y="1028791"/>
                  <a:pt x="3641739" y="985227"/>
                </a:cubicBezTo>
                <a:cubicBezTo>
                  <a:pt x="3608206" y="955135"/>
                  <a:pt x="3582539" y="916570"/>
                  <a:pt x="3545906" y="890118"/>
                </a:cubicBezTo>
                <a:cubicBezTo>
                  <a:pt x="3509527" y="817501"/>
                  <a:pt x="3440806" y="779936"/>
                  <a:pt x="3380089" y="733573"/>
                </a:cubicBezTo>
                <a:cubicBezTo>
                  <a:pt x="3365554" y="736122"/>
                  <a:pt x="3353977" y="729999"/>
                  <a:pt x="3342125" y="729877"/>
                </a:cubicBezTo>
                <a:cubicBezTo>
                  <a:pt x="3294717" y="729390"/>
                  <a:pt x="3255890" y="761654"/>
                  <a:pt x="3214687" y="764599"/>
                </a:cubicBezTo>
                <a:cubicBezTo>
                  <a:pt x="3163902" y="768396"/>
                  <a:pt x="3100642" y="729736"/>
                  <a:pt x="3040264" y="715643"/>
                </a:cubicBezTo>
                <a:cubicBezTo>
                  <a:pt x="3022160" y="711304"/>
                  <a:pt x="3005358" y="715556"/>
                  <a:pt x="2991415" y="701534"/>
                </a:cubicBezTo>
                <a:cubicBezTo>
                  <a:pt x="2973177" y="705550"/>
                  <a:pt x="2965766" y="697775"/>
                  <a:pt x="2956133" y="692488"/>
                </a:cubicBezTo>
                <a:cubicBezTo>
                  <a:pt x="2880853" y="688053"/>
                  <a:pt x="2817558" y="672708"/>
                  <a:pt x="2766113" y="649450"/>
                </a:cubicBezTo>
                <a:cubicBezTo>
                  <a:pt x="2670972" y="648336"/>
                  <a:pt x="2674416" y="589391"/>
                  <a:pt x="2585850" y="584599"/>
                </a:cubicBezTo>
                <a:cubicBezTo>
                  <a:pt x="2577792" y="581902"/>
                  <a:pt x="2572419" y="576533"/>
                  <a:pt x="2566306" y="571993"/>
                </a:cubicBezTo>
                <a:cubicBezTo>
                  <a:pt x="2546909" y="577808"/>
                  <a:pt x="2530884" y="560595"/>
                  <a:pt x="2511947" y="558194"/>
                </a:cubicBezTo>
                <a:cubicBezTo>
                  <a:pt x="2492050" y="555569"/>
                  <a:pt x="2471112" y="555368"/>
                  <a:pt x="2449929" y="556757"/>
                </a:cubicBezTo>
                <a:close/>
                <a:moveTo>
                  <a:pt x="1138380" y="554530"/>
                </a:moveTo>
                <a:cubicBezTo>
                  <a:pt x="1137411" y="562145"/>
                  <a:pt x="1133108" y="566797"/>
                  <a:pt x="1125471" y="568486"/>
                </a:cubicBezTo>
                <a:cubicBezTo>
                  <a:pt x="1123753" y="558187"/>
                  <a:pt x="1132081" y="549528"/>
                  <a:pt x="1138380" y="554530"/>
                </a:cubicBezTo>
                <a:close/>
                <a:moveTo>
                  <a:pt x="838797" y="553859"/>
                </a:moveTo>
                <a:cubicBezTo>
                  <a:pt x="840880" y="553548"/>
                  <a:pt x="843193" y="554255"/>
                  <a:pt x="845694" y="556476"/>
                </a:cubicBezTo>
                <a:cubicBezTo>
                  <a:pt x="826763" y="564786"/>
                  <a:pt x="824551" y="588693"/>
                  <a:pt x="804277" y="595660"/>
                </a:cubicBezTo>
                <a:cubicBezTo>
                  <a:pt x="808857" y="589024"/>
                  <a:pt x="817832" y="571155"/>
                  <a:pt x="823346" y="567877"/>
                </a:cubicBezTo>
                <a:lnTo>
                  <a:pt x="827398" y="570409"/>
                </a:lnTo>
                <a:lnTo>
                  <a:pt x="827275" y="570742"/>
                </a:lnTo>
                <a:lnTo>
                  <a:pt x="827413" y="570419"/>
                </a:lnTo>
                <a:lnTo>
                  <a:pt x="827398" y="570409"/>
                </a:lnTo>
                <a:lnTo>
                  <a:pt x="831093" y="560458"/>
                </a:lnTo>
                <a:cubicBezTo>
                  <a:pt x="833058" y="557085"/>
                  <a:pt x="835670" y="554327"/>
                  <a:pt x="838797" y="553859"/>
                </a:cubicBezTo>
                <a:close/>
                <a:moveTo>
                  <a:pt x="1743006" y="547824"/>
                </a:moveTo>
                <a:cubicBezTo>
                  <a:pt x="1743474" y="558350"/>
                  <a:pt x="1728013" y="561267"/>
                  <a:pt x="1724582" y="554056"/>
                </a:cubicBezTo>
                <a:cubicBezTo>
                  <a:pt x="1734446" y="555235"/>
                  <a:pt x="1738657" y="551691"/>
                  <a:pt x="1743006" y="547824"/>
                </a:cubicBezTo>
                <a:close/>
                <a:moveTo>
                  <a:pt x="1148789" y="543707"/>
                </a:moveTo>
                <a:cubicBezTo>
                  <a:pt x="1144298" y="545219"/>
                  <a:pt x="1149486" y="547449"/>
                  <a:pt x="1149117" y="551879"/>
                </a:cubicBezTo>
                <a:cubicBezTo>
                  <a:pt x="1145554" y="553025"/>
                  <a:pt x="1144305" y="555930"/>
                  <a:pt x="1138563" y="554992"/>
                </a:cubicBezTo>
                <a:cubicBezTo>
                  <a:pt x="1141940" y="548029"/>
                  <a:pt x="1142260" y="540137"/>
                  <a:pt x="1148789" y="543707"/>
                </a:cubicBezTo>
                <a:close/>
                <a:moveTo>
                  <a:pt x="842213" y="540449"/>
                </a:moveTo>
                <a:cubicBezTo>
                  <a:pt x="850501" y="541716"/>
                  <a:pt x="853046" y="539368"/>
                  <a:pt x="855594" y="542376"/>
                </a:cubicBezTo>
                <a:lnTo>
                  <a:pt x="855780" y="542837"/>
                </a:lnTo>
                <a:cubicBezTo>
                  <a:pt x="850872" y="542641"/>
                  <a:pt x="847128" y="556712"/>
                  <a:pt x="842541" y="548621"/>
                </a:cubicBezTo>
                <a:cubicBezTo>
                  <a:pt x="847032" y="547110"/>
                  <a:pt x="841846" y="544881"/>
                  <a:pt x="842213" y="540449"/>
                </a:cubicBezTo>
                <a:close/>
                <a:moveTo>
                  <a:pt x="159117" y="539435"/>
                </a:moveTo>
                <a:cubicBezTo>
                  <a:pt x="168153" y="558615"/>
                  <a:pt x="154692" y="579218"/>
                  <a:pt x="164516" y="598355"/>
                </a:cubicBezTo>
                <a:cubicBezTo>
                  <a:pt x="158912" y="598434"/>
                  <a:pt x="158532" y="599991"/>
                  <a:pt x="159783" y="601772"/>
                </a:cubicBezTo>
                <a:lnTo>
                  <a:pt x="164647" y="606342"/>
                </a:lnTo>
                <a:lnTo>
                  <a:pt x="156118" y="609852"/>
                </a:lnTo>
                <a:cubicBezTo>
                  <a:pt x="153885" y="611474"/>
                  <a:pt x="151930" y="612451"/>
                  <a:pt x="148919" y="609626"/>
                </a:cubicBezTo>
                <a:cubicBezTo>
                  <a:pt x="164651" y="590000"/>
                  <a:pt x="141671" y="556795"/>
                  <a:pt x="159117" y="539435"/>
                </a:cubicBezTo>
                <a:close/>
                <a:moveTo>
                  <a:pt x="1048277" y="527015"/>
                </a:moveTo>
                <a:cubicBezTo>
                  <a:pt x="1049388" y="527494"/>
                  <a:pt x="1050428" y="528873"/>
                  <a:pt x="1051425" y="531692"/>
                </a:cubicBezTo>
                <a:cubicBezTo>
                  <a:pt x="1048188" y="535653"/>
                  <a:pt x="1037821" y="541906"/>
                  <a:pt x="1035362" y="532437"/>
                </a:cubicBezTo>
                <a:cubicBezTo>
                  <a:pt x="1040918" y="532243"/>
                  <a:pt x="1044933" y="525579"/>
                  <a:pt x="1048277" y="527015"/>
                </a:cubicBezTo>
                <a:close/>
                <a:moveTo>
                  <a:pt x="158318" y="515382"/>
                </a:moveTo>
                <a:cubicBezTo>
                  <a:pt x="160449" y="522034"/>
                  <a:pt x="161239" y="527345"/>
                  <a:pt x="159115" y="536759"/>
                </a:cubicBezTo>
                <a:cubicBezTo>
                  <a:pt x="151848" y="539371"/>
                  <a:pt x="153464" y="532034"/>
                  <a:pt x="148093" y="532022"/>
                </a:cubicBezTo>
                <a:cubicBezTo>
                  <a:pt x="149386" y="521869"/>
                  <a:pt x="147534" y="522602"/>
                  <a:pt x="149985" y="516007"/>
                </a:cubicBezTo>
                <a:cubicBezTo>
                  <a:pt x="152669" y="516014"/>
                  <a:pt x="155494" y="515697"/>
                  <a:pt x="158179" y="515704"/>
                </a:cubicBezTo>
                <a:close/>
                <a:moveTo>
                  <a:pt x="1171765" y="514497"/>
                </a:moveTo>
                <a:cubicBezTo>
                  <a:pt x="1173379" y="513690"/>
                  <a:pt x="1174377" y="513880"/>
                  <a:pt x="1174285" y="515657"/>
                </a:cubicBezTo>
                <a:lnTo>
                  <a:pt x="1174608" y="515796"/>
                </a:lnTo>
                <a:cubicBezTo>
                  <a:pt x="1166554" y="518454"/>
                  <a:pt x="1171694" y="519898"/>
                  <a:pt x="1172253" y="526639"/>
                </a:cubicBezTo>
                <a:cubicBezTo>
                  <a:pt x="1165956" y="526993"/>
                  <a:pt x="1158833" y="539994"/>
                  <a:pt x="1153506" y="532732"/>
                </a:cubicBezTo>
                <a:cubicBezTo>
                  <a:pt x="1156559" y="528309"/>
                  <a:pt x="1166927" y="516916"/>
                  <a:pt x="1171765" y="514497"/>
                </a:cubicBezTo>
                <a:close/>
                <a:moveTo>
                  <a:pt x="316651" y="514206"/>
                </a:moveTo>
                <a:cubicBezTo>
                  <a:pt x="323782" y="517271"/>
                  <a:pt x="328788" y="529749"/>
                  <a:pt x="317447" y="532905"/>
                </a:cubicBezTo>
                <a:cubicBezTo>
                  <a:pt x="313185" y="527632"/>
                  <a:pt x="309755" y="517744"/>
                  <a:pt x="316651" y="514206"/>
                </a:cubicBezTo>
                <a:close/>
                <a:moveTo>
                  <a:pt x="310672" y="501312"/>
                </a:moveTo>
                <a:cubicBezTo>
                  <a:pt x="317709" y="500128"/>
                  <a:pt x="322061" y="501618"/>
                  <a:pt x="321695" y="508726"/>
                </a:cubicBezTo>
                <a:lnTo>
                  <a:pt x="321880" y="509187"/>
                </a:lnTo>
                <a:cubicBezTo>
                  <a:pt x="318084" y="509086"/>
                  <a:pt x="314472" y="509445"/>
                  <a:pt x="311000" y="509485"/>
                </a:cubicBezTo>
                <a:cubicBezTo>
                  <a:pt x="310999" y="506807"/>
                  <a:pt x="310673" y="503989"/>
                  <a:pt x="310672" y="501312"/>
                </a:cubicBezTo>
                <a:close/>
                <a:moveTo>
                  <a:pt x="1060666" y="501246"/>
                </a:moveTo>
                <a:cubicBezTo>
                  <a:pt x="1064278" y="500885"/>
                  <a:pt x="1066593" y="502646"/>
                  <a:pt x="1068862" y="503621"/>
                </a:cubicBezTo>
                <a:cubicBezTo>
                  <a:pt x="1069471" y="516503"/>
                  <a:pt x="1059792" y="510431"/>
                  <a:pt x="1055951" y="514899"/>
                </a:cubicBezTo>
                <a:cubicBezTo>
                  <a:pt x="1055075" y="521406"/>
                  <a:pt x="1054001" y="503353"/>
                  <a:pt x="1063678" y="506747"/>
                </a:cubicBezTo>
                <a:lnTo>
                  <a:pt x="1063493" y="506285"/>
                </a:lnTo>
                <a:cubicBezTo>
                  <a:pt x="1061271" y="506094"/>
                  <a:pt x="1060391" y="504569"/>
                  <a:pt x="1060666" y="501246"/>
                </a:cubicBezTo>
                <a:close/>
                <a:moveTo>
                  <a:pt x="256916" y="500393"/>
                </a:moveTo>
                <a:cubicBezTo>
                  <a:pt x="286590" y="497466"/>
                  <a:pt x="282818" y="545561"/>
                  <a:pt x="299954" y="560192"/>
                </a:cubicBezTo>
                <a:cubicBezTo>
                  <a:pt x="289272" y="585048"/>
                  <a:pt x="302797" y="597362"/>
                  <a:pt x="294799" y="622225"/>
                </a:cubicBezTo>
                <a:cubicBezTo>
                  <a:pt x="294057" y="620376"/>
                  <a:pt x="292575" y="619357"/>
                  <a:pt x="289289" y="619857"/>
                </a:cubicBezTo>
                <a:cubicBezTo>
                  <a:pt x="296818" y="584467"/>
                  <a:pt x="283320" y="532774"/>
                  <a:pt x="256916" y="500393"/>
                </a:cubicBezTo>
                <a:close/>
                <a:moveTo>
                  <a:pt x="304184" y="487816"/>
                </a:moveTo>
                <a:cubicBezTo>
                  <a:pt x="311082" y="486956"/>
                  <a:pt x="312935" y="491577"/>
                  <a:pt x="315529" y="495369"/>
                </a:cubicBezTo>
                <a:cubicBezTo>
                  <a:pt x="312058" y="495406"/>
                  <a:pt x="309790" y="497109"/>
                  <a:pt x="307661" y="498489"/>
                </a:cubicBezTo>
                <a:cubicBezTo>
                  <a:pt x="306826" y="495070"/>
                  <a:pt x="303585" y="493677"/>
                  <a:pt x="304509" y="487955"/>
                </a:cubicBezTo>
                <a:close/>
                <a:moveTo>
                  <a:pt x="1084929" y="478641"/>
                </a:moveTo>
                <a:cubicBezTo>
                  <a:pt x="1087912" y="476051"/>
                  <a:pt x="1092346" y="474896"/>
                  <a:pt x="1094547" y="478710"/>
                </a:cubicBezTo>
                <a:cubicBezTo>
                  <a:pt x="1089408" y="479943"/>
                  <a:pt x="1092792" y="489047"/>
                  <a:pt x="1083994" y="487179"/>
                </a:cubicBezTo>
                <a:cubicBezTo>
                  <a:pt x="1080406" y="485253"/>
                  <a:pt x="1081944" y="481230"/>
                  <a:pt x="1084929" y="478641"/>
                </a:cubicBezTo>
                <a:close/>
                <a:moveTo>
                  <a:pt x="1203365" y="478204"/>
                </a:moveTo>
                <a:cubicBezTo>
                  <a:pt x="1205100" y="476960"/>
                  <a:pt x="1207206" y="477029"/>
                  <a:pt x="1210194" y="479460"/>
                </a:cubicBezTo>
                <a:cubicBezTo>
                  <a:pt x="1210192" y="476782"/>
                  <a:pt x="1214868" y="475731"/>
                  <a:pt x="1215703" y="479150"/>
                </a:cubicBezTo>
                <a:cubicBezTo>
                  <a:pt x="1204593" y="480876"/>
                  <a:pt x="1203996" y="492093"/>
                  <a:pt x="1197749" y="498587"/>
                </a:cubicBezTo>
                <a:cubicBezTo>
                  <a:pt x="1189137" y="497180"/>
                  <a:pt x="1186592" y="499528"/>
                  <a:pt x="1184044" y="496522"/>
                </a:cubicBezTo>
                <a:cubicBezTo>
                  <a:pt x="1196302" y="497487"/>
                  <a:pt x="1198161" y="481937"/>
                  <a:pt x="1203365" y="478204"/>
                </a:cubicBezTo>
                <a:close/>
                <a:moveTo>
                  <a:pt x="993373" y="465209"/>
                </a:moveTo>
                <a:lnTo>
                  <a:pt x="978408" y="488265"/>
                </a:lnTo>
                <a:cubicBezTo>
                  <a:pt x="971571" y="494791"/>
                  <a:pt x="963564" y="500242"/>
                  <a:pt x="955765" y="505877"/>
                </a:cubicBezTo>
                <a:cubicBezTo>
                  <a:pt x="958451" y="505884"/>
                  <a:pt x="959519" y="510549"/>
                  <a:pt x="956091" y="511371"/>
                </a:cubicBezTo>
                <a:cubicBezTo>
                  <a:pt x="927212" y="527643"/>
                  <a:pt x="906585" y="573848"/>
                  <a:pt x="871225" y="592689"/>
                </a:cubicBezTo>
                <a:cubicBezTo>
                  <a:pt x="865860" y="606062"/>
                  <a:pt x="843559" y="632043"/>
                  <a:pt x="837534" y="621042"/>
                </a:cubicBezTo>
                <a:cubicBezTo>
                  <a:pt x="872761" y="585985"/>
                  <a:pt x="913684" y="539182"/>
                  <a:pt x="954201" y="500108"/>
                </a:cubicBezTo>
                <a:close/>
                <a:moveTo>
                  <a:pt x="994032" y="464194"/>
                </a:moveTo>
                <a:lnTo>
                  <a:pt x="994357" y="464334"/>
                </a:lnTo>
                <a:lnTo>
                  <a:pt x="993373" y="465209"/>
                </a:lnTo>
                <a:close/>
                <a:moveTo>
                  <a:pt x="1833241" y="461165"/>
                </a:moveTo>
                <a:cubicBezTo>
                  <a:pt x="1835561" y="470957"/>
                  <a:pt x="1824032" y="468297"/>
                  <a:pt x="1820329" y="472443"/>
                </a:cubicBezTo>
                <a:cubicBezTo>
                  <a:pt x="1820329" y="469765"/>
                  <a:pt x="1820003" y="466949"/>
                  <a:pt x="1820002" y="464271"/>
                </a:cubicBezTo>
                <a:lnTo>
                  <a:pt x="1820326" y="464410"/>
                </a:lnTo>
                <a:cubicBezTo>
                  <a:pt x="1827594" y="464474"/>
                  <a:pt x="1829448" y="469096"/>
                  <a:pt x="1825371" y="461607"/>
                </a:cubicBezTo>
                <a:cubicBezTo>
                  <a:pt x="1827733" y="461474"/>
                  <a:pt x="1830556" y="461158"/>
                  <a:pt x="1833241" y="461165"/>
                </a:cubicBezTo>
                <a:close/>
                <a:moveTo>
                  <a:pt x="1226689" y="460497"/>
                </a:moveTo>
                <a:cubicBezTo>
                  <a:pt x="1227711" y="460147"/>
                  <a:pt x="1228413" y="460521"/>
                  <a:pt x="1228287" y="462379"/>
                </a:cubicBezTo>
                <a:cubicBezTo>
                  <a:pt x="1225000" y="462879"/>
                  <a:pt x="1225558" y="466943"/>
                  <a:pt x="1225930" y="470545"/>
                </a:cubicBezTo>
                <a:cubicBezTo>
                  <a:pt x="1221162" y="470025"/>
                  <a:pt x="1212832" y="478683"/>
                  <a:pt x="1209865" y="471289"/>
                </a:cubicBezTo>
                <a:cubicBezTo>
                  <a:pt x="1215374" y="470979"/>
                  <a:pt x="1219071" y="456124"/>
                  <a:pt x="1222778" y="462689"/>
                </a:cubicBezTo>
                <a:cubicBezTo>
                  <a:pt x="1217712" y="469116"/>
                  <a:pt x="1223628" y="461548"/>
                  <a:pt x="1226689" y="460497"/>
                </a:cubicBezTo>
                <a:close/>
                <a:moveTo>
                  <a:pt x="1001476" y="455920"/>
                </a:moveTo>
                <a:cubicBezTo>
                  <a:pt x="1005127" y="454908"/>
                  <a:pt x="1008635" y="454790"/>
                  <a:pt x="1010418" y="458233"/>
                </a:cubicBezTo>
                <a:cubicBezTo>
                  <a:pt x="1004817" y="462328"/>
                  <a:pt x="996255" y="467062"/>
                  <a:pt x="991668" y="458971"/>
                </a:cubicBezTo>
                <a:cubicBezTo>
                  <a:pt x="994029" y="458839"/>
                  <a:pt x="997825" y="456933"/>
                  <a:pt x="1001476" y="455920"/>
                </a:cubicBezTo>
                <a:close/>
                <a:moveTo>
                  <a:pt x="1106342" y="455287"/>
                </a:moveTo>
                <a:cubicBezTo>
                  <a:pt x="1109384" y="455353"/>
                  <a:pt x="1113171" y="457266"/>
                  <a:pt x="1115186" y="459280"/>
                </a:cubicBezTo>
                <a:cubicBezTo>
                  <a:pt x="1112317" y="461489"/>
                  <a:pt x="1108289" y="462818"/>
                  <a:pt x="1101946" y="462386"/>
                </a:cubicBezTo>
                <a:cubicBezTo>
                  <a:pt x="1100994" y="457005"/>
                  <a:pt x="1103298" y="455222"/>
                  <a:pt x="1106342" y="455287"/>
                </a:cubicBezTo>
                <a:close/>
                <a:moveTo>
                  <a:pt x="296712" y="449689"/>
                </a:moveTo>
                <a:cubicBezTo>
                  <a:pt x="302905" y="452369"/>
                  <a:pt x="306036" y="465187"/>
                  <a:pt x="301352" y="472065"/>
                </a:cubicBezTo>
                <a:cubicBezTo>
                  <a:pt x="307510" y="472034"/>
                  <a:pt x="318162" y="481201"/>
                  <a:pt x="310018" y="487644"/>
                </a:cubicBezTo>
                <a:cubicBezTo>
                  <a:pt x="305939" y="480155"/>
                  <a:pt x="299178" y="475337"/>
                  <a:pt x="293156" y="469690"/>
                </a:cubicBezTo>
                <a:cubicBezTo>
                  <a:pt x="292922" y="463088"/>
                  <a:pt x="297412" y="461576"/>
                  <a:pt x="295186" y="453352"/>
                </a:cubicBezTo>
                <a:cubicBezTo>
                  <a:pt x="293102" y="452840"/>
                  <a:pt x="289676" y="453662"/>
                  <a:pt x="289675" y="450984"/>
                </a:cubicBezTo>
                <a:cubicBezTo>
                  <a:pt x="292244" y="449029"/>
                  <a:pt x="294648" y="448796"/>
                  <a:pt x="296712" y="449689"/>
                </a:cubicBezTo>
                <a:close/>
                <a:moveTo>
                  <a:pt x="1330661" y="443083"/>
                </a:moveTo>
                <a:cubicBezTo>
                  <a:pt x="1334135" y="443045"/>
                  <a:pt x="1337769" y="444417"/>
                  <a:pt x="1337769" y="444417"/>
                </a:cubicBezTo>
                <a:cubicBezTo>
                  <a:pt x="1332631" y="445649"/>
                  <a:pt x="1333328" y="452069"/>
                  <a:pt x="1324531" y="450200"/>
                </a:cubicBezTo>
                <a:cubicBezTo>
                  <a:pt x="1323880" y="444567"/>
                  <a:pt x="1327190" y="443120"/>
                  <a:pt x="1330661" y="443083"/>
                </a:cubicBezTo>
                <a:close/>
                <a:moveTo>
                  <a:pt x="1358081" y="419493"/>
                </a:moveTo>
                <a:cubicBezTo>
                  <a:pt x="1360310" y="433071"/>
                  <a:pt x="1344568" y="433956"/>
                  <a:pt x="1342484" y="430764"/>
                </a:cubicBezTo>
                <a:cubicBezTo>
                  <a:pt x="1348131" y="427454"/>
                  <a:pt x="1351090" y="421462"/>
                  <a:pt x="1358081" y="419493"/>
                </a:cubicBezTo>
                <a:close/>
                <a:moveTo>
                  <a:pt x="1287799" y="408791"/>
                </a:moveTo>
                <a:cubicBezTo>
                  <a:pt x="1265908" y="423093"/>
                  <a:pt x="1254346" y="446425"/>
                  <a:pt x="1228285" y="457024"/>
                </a:cubicBezTo>
                <a:lnTo>
                  <a:pt x="1227960" y="456884"/>
                </a:lnTo>
                <a:cubicBezTo>
                  <a:pt x="1230870" y="439395"/>
                  <a:pt x="1248833" y="438701"/>
                  <a:pt x="1256469" y="431657"/>
                </a:cubicBezTo>
                <a:cubicBezTo>
                  <a:pt x="1262760" y="425947"/>
                  <a:pt x="1267055" y="402553"/>
                  <a:pt x="1287799" y="408791"/>
                </a:cubicBezTo>
                <a:close/>
                <a:moveTo>
                  <a:pt x="230" y="401144"/>
                </a:moveTo>
                <a:lnTo>
                  <a:pt x="8309" y="436861"/>
                </a:lnTo>
                <a:cubicBezTo>
                  <a:pt x="10365" y="452182"/>
                  <a:pt x="11737" y="465965"/>
                  <a:pt x="14865" y="474767"/>
                </a:cubicBezTo>
                <a:cubicBezTo>
                  <a:pt x="16165" y="478002"/>
                  <a:pt x="23341" y="479175"/>
                  <a:pt x="23389" y="482637"/>
                </a:cubicBezTo>
                <a:cubicBezTo>
                  <a:pt x="23480" y="481529"/>
                  <a:pt x="15709" y="491575"/>
                  <a:pt x="15661" y="490788"/>
                </a:cubicBezTo>
                <a:cubicBezTo>
                  <a:pt x="17052" y="495593"/>
                  <a:pt x="23488" y="494917"/>
                  <a:pt x="27009" y="501020"/>
                </a:cubicBezTo>
                <a:cubicBezTo>
                  <a:pt x="36231" y="517985"/>
                  <a:pt x="25226" y="548057"/>
                  <a:pt x="40276" y="554143"/>
                </a:cubicBezTo>
                <a:cubicBezTo>
                  <a:pt x="24680" y="568091"/>
                  <a:pt x="41503" y="601326"/>
                  <a:pt x="24568" y="621966"/>
                </a:cubicBezTo>
                <a:cubicBezTo>
                  <a:pt x="31754" y="644559"/>
                  <a:pt x="10695" y="654247"/>
                  <a:pt x="18759" y="670333"/>
                </a:cubicBezTo>
                <a:cubicBezTo>
                  <a:pt x="11194" y="681232"/>
                  <a:pt x="6663" y="694678"/>
                  <a:pt x="3360" y="708173"/>
                </a:cubicBezTo>
                <a:lnTo>
                  <a:pt x="230" y="723020"/>
                </a:lnTo>
                <a:lnTo>
                  <a:pt x="230" y="670031"/>
                </a:lnTo>
                <a:lnTo>
                  <a:pt x="1720" y="667982"/>
                </a:lnTo>
                <a:cubicBezTo>
                  <a:pt x="-2958" y="663677"/>
                  <a:pt x="2171" y="643700"/>
                  <a:pt x="13834" y="635327"/>
                </a:cubicBezTo>
                <a:cubicBezTo>
                  <a:pt x="9380" y="614195"/>
                  <a:pt x="21526" y="565995"/>
                  <a:pt x="14492" y="529880"/>
                </a:cubicBezTo>
                <a:lnTo>
                  <a:pt x="230" y="500263"/>
                </a:lnTo>
                <a:close/>
                <a:moveTo>
                  <a:pt x="1074967" y="396487"/>
                </a:moveTo>
                <a:cubicBezTo>
                  <a:pt x="1065622" y="411975"/>
                  <a:pt x="1044102" y="427202"/>
                  <a:pt x="1033548" y="432993"/>
                </a:cubicBezTo>
                <a:cubicBezTo>
                  <a:pt x="1034569" y="434195"/>
                  <a:pt x="1022265" y="458355"/>
                  <a:pt x="1010084" y="447384"/>
                </a:cubicBezTo>
                <a:cubicBezTo>
                  <a:pt x="1015772" y="436826"/>
                  <a:pt x="1036376" y="438031"/>
                  <a:pt x="1028037" y="427946"/>
                </a:cubicBezTo>
                <a:cubicBezTo>
                  <a:pt x="1046784" y="421854"/>
                  <a:pt x="1057188" y="394966"/>
                  <a:pt x="1074967" y="396487"/>
                </a:cubicBezTo>
                <a:close/>
                <a:moveTo>
                  <a:pt x="268074" y="393133"/>
                </a:moveTo>
                <a:cubicBezTo>
                  <a:pt x="287111" y="410493"/>
                  <a:pt x="287071" y="423095"/>
                  <a:pt x="294720" y="445504"/>
                </a:cubicBezTo>
                <a:cubicBezTo>
                  <a:pt x="279254" y="437710"/>
                  <a:pt x="262802" y="405400"/>
                  <a:pt x="268074" y="393133"/>
                </a:cubicBezTo>
                <a:close/>
                <a:moveTo>
                  <a:pt x="1171064" y="385774"/>
                </a:moveTo>
                <a:cubicBezTo>
                  <a:pt x="1173575" y="384847"/>
                  <a:pt x="1175195" y="384873"/>
                  <a:pt x="1176586" y="389678"/>
                </a:cubicBezTo>
                <a:cubicBezTo>
                  <a:pt x="1168347" y="391873"/>
                  <a:pt x="1165845" y="389651"/>
                  <a:pt x="1163347" y="392784"/>
                </a:cubicBezTo>
                <a:lnTo>
                  <a:pt x="1163208" y="393107"/>
                </a:lnTo>
                <a:cubicBezTo>
                  <a:pt x="1172470" y="400147"/>
                  <a:pt x="1157011" y="405740"/>
                  <a:pt x="1153123" y="409424"/>
                </a:cubicBezTo>
                <a:cubicBezTo>
                  <a:pt x="1149692" y="396858"/>
                  <a:pt x="1163304" y="400031"/>
                  <a:pt x="1160197" y="387605"/>
                </a:cubicBezTo>
                <a:cubicBezTo>
                  <a:pt x="1165150" y="388588"/>
                  <a:pt x="1168553" y="386703"/>
                  <a:pt x="1171064" y="385774"/>
                </a:cubicBezTo>
                <a:close/>
                <a:moveTo>
                  <a:pt x="1184440" y="380869"/>
                </a:moveTo>
                <a:lnTo>
                  <a:pt x="1184592" y="380880"/>
                </a:lnTo>
                <a:lnTo>
                  <a:pt x="1184453" y="381202"/>
                </a:lnTo>
                <a:close/>
                <a:moveTo>
                  <a:pt x="1092598" y="376911"/>
                </a:moveTo>
                <a:cubicBezTo>
                  <a:pt x="1095794" y="377518"/>
                  <a:pt x="1097182" y="379647"/>
                  <a:pt x="1098434" y="382096"/>
                </a:cubicBezTo>
                <a:lnTo>
                  <a:pt x="1098110" y="381956"/>
                </a:lnTo>
                <a:cubicBezTo>
                  <a:pt x="1088850" y="382949"/>
                  <a:pt x="1079417" y="402222"/>
                  <a:pt x="1071495" y="388492"/>
                </a:cubicBezTo>
                <a:cubicBezTo>
                  <a:pt x="1083020" y="388474"/>
                  <a:pt x="1082552" y="377948"/>
                  <a:pt x="1092598" y="376911"/>
                </a:cubicBezTo>
                <a:close/>
                <a:moveTo>
                  <a:pt x="1425794" y="373634"/>
                </a:moveTo>
                <a:cubicBezTo>
                  <a:pt x="1401075" y="382899"/>
                  <a:pt x="1389380" y="417261"/>
                  <a:pt x="1360442" y="414004"/>
                </a:cubicBezTo>
                <a:cubicBezTo>
                  <a:pt x="1385254" y="406310"/>
                  <a:pt x="1402920" y="366098"/>
                  <a:pt x="1425794" y="373634"/>
                </a:cubicBezTo>
                <a:close/>
                <a:moveTo>
                  <a:pt x="1184124" y="373031"/>
                </a:moveTo>
                <a:lnTo>
                  <a:pt x="1184440" y="380869"/>
                </a:lnTo>
                <a:lnTo>
                  <a:pt x="1176303" y="380282"/>
                </a:lnTo>
                <a:cubicBezTo>
                  <a:pt x="1174383" y="379169"/>
                  <a:pt x="1173386" y="377020"/>
                  <a:pt x="1173569" y="373466"/>
                </a:cubicBezTo>
                <a:cubicBezTo>
                  <a:pt x="1177041" y="373428"/>
                  <a:pt x="1180652" y="373068"/>
                  <a:pt x="1184124" y="373031"/>
                </a:cubicBezTo>
                <a:close/>
                <a:moveTo>
                  <a:pt x="230" y="338942"/>
                </a:moveTo>
                <a:lnTo>
                  <a:pt x="6233" y="349205"/>
                </a:lnTo>
                <a:cubicBezTo>
                  <a:pt x="8502" y="352445"/>
                  <a:pt x="10989" y="354924"/>
                  <a:pt x="14126" y="355889"/>
                </a:cubicBezTo>
                <a:cubicBezTo>
                  <a:pt x="10519" y="364283"/>
                  <a:pt x="16817" y="369284"/>
                  <a:pt x="25476" y="371475"/>
                </a:cubicBezTo>
                <a:cubicBezTo>
                  <a:pt x="34748" y="397259"/>
                  <a:pt x="34571" y="415540"/>
                  <a:pt x="49765" y="434690"/>
                </a:cubicBezTo>
                <a:cubicBezTo>
                  <a:pt x="52798" y="483032"/>
                  <a:pt x="83972" y="529321"/>
                  <a:pt x="77565" y="572839"/>
                </a:cubicBezTo>
                <a:cubicBezTo>
                  <a:pt x="83207" y="574883"/>
                  <a:pt x="87236" y="578910"/>
                  <a:pt x="86223" y="588418"/>
                </a:cubicBezTo>
                <a:lnTo>
                  <a:pt x="86733" y="589019"/>
                </a:lnTo>
                <a:cubicBezTo>
                  <a:pt x="66739" y="589985"/>
                  <a:pt x="73811" y="568167"/>
                  <a:pt x="71908" y="557406"/>
                </a:cubicBezTo>
                <a:cubicBezTo>
                  <a:pt x="67081" y="532003"/>
                  <a:pt x="54887" y="494256"/>
                  <a:pt x="49183" y="475359"/>
                </a:cubicBezTo>
                <a:cubicBezTo>
                  <a:pt x="40280" y="445145"/>
                  <a:pt x="32299" y="409209"/>
                  <a:pt x="12890" y="388247"/>
                </a:cubicBezTo>
                <a:lnTo>
                  <a:pt x="230" y="356391"/>
                </a:lnTo>
                <a:close/>
                <a:moveTo>
                  <a:pt x="1352535" y="335536"/>
                </a:moveTo>
                <a:cubicBezTo>
                  <a:pt x="1357137" y="333516"/>
                  <a:pt x="1361560" y="333218"/>
                  <a:pt x="1365265" y="335766"/>
                </a:cubicBezTo>
                <a:cubicBezTo>
                  <a:pt x="1337447" y="348669"/>
                  <a:pt x="1324874" y="389542"/>
                  <a:pt x="1292513" y="389783"/>
                </a:cubicBezTo>
                <a:cubicBezTo>
                  <a:pt x="1304593" y="385796"/>
                  <a:pt x="1312133" y="369150"/>
                  <a:pt x="1321022" y="369911"/>
                </a:cubicBezTo>
                <a:cubicBezTo>
                  <a:pt x="1323345" y="363165"/>
                  <a:pt x="1338734" y="341599"/>
                  <a:pt x="1352535" y="335536"/>
                </a:cubicBezTo>
                <a:close/>
                <a:moveTo>
                  <a:pt x="51727" y="303217"/>
                </a:moveTo>
                <a:cubicBezTo>
                  <a:pt x="53441" y="305484"/>
                  <a:pt x="55155" y="307750"/>
                  <a:pt x="51729" y="308572"/>
                </a:cubicBezTo>
                <a:cubicBezTo>
                  <a:pt x="54742" y="314073"/>
                  <a:pt x="63217" y="321158"/>
                  <a:pt x="68261" y="315677"/>
                </a:cubicBezTo>
                <a:lnTo>
                  <a:pt x="68585" y="315816"/>
                </a:lnTo>
                <a:cubicBezTo>
                  <a:pt x="64600" y="309897"/>
                  <a:pt x="63115" y="300844"/>
                  <a:pt x="51727" y="303217"/>
                </a:cubicBezTo>
                <a:close/>
                <a:moveTo>
                  <a:pt x="1211950" y="283264"/>
                </a:moveTo>
                <a:cubicBezTo>
                  <a:pt x="1183537" y="310060"/>
                  <a:pt x="1142626" y="339135"/>
                  <a:pt x="1105509" y="365634"/>
                </a:cubicBezTo>
                <a:cubicBezTo>
                  <a:pt x="1107030" y="354050"/>
                  <a:pt x="1100278" y="367976"/>
                  <a:pt x="1099997" y="360587"/>
                </a:cubicBezTo>
                <a:cubicBezTo>
                  <a:pt x="1103649" y="350303"/>
                  <a:pt x="1136980" y="347800"/>
                  <a:pt x="1123133" y="338025"/>
                </a:cubicBezTo>
                <a:cubicBezTo>
                  <a:pt x="1160027" y="326344"/>
                  <a:pt x="1173390" y="293462"/>
                  <a:pt x="1211950" y="283264"/>
                </a:cubicBezTo>
                <a:close/>
                <a:moveTo>
                  <a:pt x="3002" y="259331"/>
                </a:moveTo>
                <a:lnTo>
                  <a:pt x="4113" y="259425"/>
                </a:lnTo>
                <a:cubicBezTo>
                  <a:pt x="21935" y="256377"/>
                  <a:pt x="17823" y="272202"/>
                  <a:pt x="18148" y="275018"/>
                </a:cubicBezTo>
                <a:cubicBezTo>
                  <a:pt x="31296" y="275698"/>
                  <a:pt x="37181" y="284345"/>
                  <a:pt x="43203" y="292670"/>
                </a:cubicBezTo>
                <a:cubicBezTo>
                  <a:pt x="47277" y="292127"/>
                  <a:pt x="53343" y="293203"/>
                  <a:pt x="53757" y="289557"/>
                </a:cubicBezTo>
                <a:cubicBezTo>
                  <a:pt x="51345" y="280872"/>
                  <a:pt x="39490" y="272717"/>
                  <a:pt x="41615" y="263305"/>
                </a:cubicBezTo>
                <a:cubicBezTo>
                  <a:pt x="92915" y="270819"/>
                  <a:pt x="122201" y="325091"/>
                  <a:pt x="164065" y="351879"/>
                </a:cubicBezTo>
                <a:cubicBezTo>
                  <a:pt x="194369" y="404675"/>
                  <a:pt x="230869" y="442160"/>
                  <a:pt x="264645" y="494919"/>
                </a:cubicBezTo>
                <a:cubicBezTo>
                  <a:pt x="260247" y="495323"/>
                  <a:pt x="255663" y="495266"/>
                  <a:pt x="251265" y="495670"/>
                </a:cubicBezTo>
                <a:cubicBezTo>
                  <a:pt x="251535" y="478959"/>
                  <a:pt x="230469" y="477937"/>
                  <a:pt x="236435" y="464056"/>
                </a:cubicBezTo>
                <a:cubicBezTo>
                  <a:pt x="209619" y="443353"/>
                  <a:pt x="195672" y="418620"/>
                  <a:pt x="173852" y="388973"/>
                </a:cubicBezTo>
                <a:cubicBezTo>
                  <a:pt x="171119" y="385505"/>
                  <a:pt x="167227" y="381155"/>
                  <a:pt x="162503" y="376066"/>
                </a:cubicBezTo>
                <a:cubicBezTo>
                  <a:pt x="152034" y="364682"/>
                  <a:pt x="144062" y="344812"/>
                  <a:pt x="133640" y="334214"/>
                </a:cubicBezTo>
                <a:cubicBezTo>
                  <a:pt x="122570" y="323338"/>
                  <a:pt x="101180" y="319499"/>
                  <a:pt x="105432" y="306029"/>
                </a:cubicBezTo>
                <a:cubicBezTo>
                  <a:pt x="83949" y="303297"/>
                  <a:pt x="80096" y="280990"/>
                  <a:pt x="58474" y="278581"/>
                </a:cubicBezTo>
                <a:cubicBezTo>
                  <a:pt x="63247" y="287134"/>
                  <a:pt x="62597" y="284178"/>
                  <a:pt x="61956" y="297288"/>
                </a:cubicBezTo>
                <a:cubicBezTo>
                  <a:pt x="76127" y="307202"/>
                  <a:pt x="85533" y="321952"/>
                  <a:pt x="103730" y="327860"/>
                </a:cubicBezTo>
                <a:cubicBezTo>
                  <a:pt x="104335" y="335387"/>
                  <a:pt x="87062" y="326434"/>
                  <a:pt x="87668" y="333960"/>
                </a:cubicBezTo>
                <a:cubicBezTo>
                  <a:pt x="98086" y="336526"/>
                  <a:pt x="92494" y="356686"/>
                  <a:pt x="107215" y="354599"/>
                </a:cubicBezTo>
                <a:cubicBezTo>
                  <a:pt x="107316" y="372234"/>
                  <a:pt x="138756" y="383069"/>
                  <a:pt x="149459" y="398377"/>
                </a:cubicBezTo>
                <a:cubicBezTo>
                  <a:pt x="152054" y="402169"/>
                  <a:pt x="148446" y="410562"/>
                  <a:pt x="150253" y="414398"/>
                </a:cubicBezTo>
                <a:cubicBezTo>
                  <a:pt x="153868" y="422070"/>
                  <a:pt x="163916" y="426388"/>
                  <a:pt x="167113" y="432352"/>
                </a:cubicBezTo>
                <a:cubicBezTo>
                  <a:pt x="169755" y="436929"/>
                  <a:pt x="165406" y="440796"/>
                  <a:pt x="167907" y="445696"/>
                </a:cubicBezTo>
                <a:cubicBezTo>
                  <a:pt x="169900" y="449994"/>
                  <a:pt x="177217" y="453521"/>
                  <a:pt x="179257" y="458604"/>
                </a:cubicBezTo>
                <a:cubicBezTo>
                  <a:pt x="198492" y="505879"/>
                  <a:pt x="214689" y="587032"/>
                  <a:pt x="214812" y="650186"/>
                </a:cubicBezTo>
                <a:cubicBezTo>
                  <a:pt x="226270" y="696795"/>
                  <a:pt x="225689" y="740142"/>
                  <a:pt x="201820" y="779601"/>
                </a:cubicBezTo>
                <a:cubicBezTo>
                  <a:pt x="204210" y="742767"/>
                  <a:pt x="220265" y="723279"/>
                  <a:pt x="205712" y="691019"/>
                </a:cubicBezTo>
                <a:cubicBezTo>
                  <a:pt x="210296" y="691077"/>
                  <a:pt x="212516" y="688589"/>
                  <a:pt x="213579" y="685222"/>
                </a:cubicBezTo>
                <a:cubicBezTo>
                  <a:pt x="199235" y="606013"/>
                  <a:pt x="200992" y="505423"/>
                  <a:pt x="148690" y="435907"/>
                </a:cubicBezTo>
                <a:cubicBezTo>
                  <a:pt x="156002" y="431401"/>
                  <a:pt x="144194" y="424031"/>
                  <a:pt x="147568" y="414392"/>
                </a:cubicBezTo>
                <a:cubicBezTo>
                  <a:pt x="140809" y="414928"/>
                  <a:pt x="136457" y="413440"/>
                  <a:pt x="133862" y="409648"/>
                </a:cubicBezTo>
                <a:cubicBezTo>
                  <a:pt x="136824" y="409009"/>
                  <a:pt x="137934" y="406426"/>
                  <a:pt x="138905" y="404166"/>
                </a:cubicBezTo>
                <a:cubicBezTo>
                  <a:pt x="125847" y="397025"/>
                  <a:pt x="131073" y="386651"/>
                  <a:pt x="113850" y="386515"/>
                </a:cubicBezTo>
                <a:cubicBezTo>
                  <a:pt x="120571" y="401259"/>
                  <a:pt x="121093" y="428637"/>
                  <a:pt x="137673" y="439204"/>
                </a:cubicBezTo>
                <a:cubicBezTo>
                  <a:pt x="134671" y="452445"/>
                  <a:pt x="142457" y="471854"/>
                  <a:pt x="152969" y="478667"/>
                </a:cubicBezTo>
                <a:cubicBezTo>
                  <a:pt x="146725" y="490515"/>
                  <a:pt x="159324" y="503196"/>
                  <a:pt x="154560" y="513386"/>
                </a:cubicBezTo>
                <a:cubicBezTo>
                  <a:pt x="143357" y="513543"/>
                  <a:pt x="141961" y="500706"/>
                  <a:pt x="145569" y="492312"/>
                </a:cubicBezTo>
                <a:cubicBezTo>
                  <a:pt x="131254" y="472011"/>
                  <a:pt x="120311" y="436713"/>
                  <a:pt x="108808" y="394674"/>
                </a:cubicBezTo>
                <a:cubicBezTo>
                  <a:pt x="105197" y="395035"/>
                  <a:pt x="102743" y="393597"/>
                  <a:pt x="100613" y="392299"/>
                </a:cubicBezTo>
                <a:cubicBezTo>
                  <a:pt x="108984" y="373716"/>
                  <a:pt x="80734" y="355456"/>
                  <a:pt x="79476" y="339618"/>
                </a:cubicBezTo>
                <a:cubicBezTo>
                  <a:pt x="64102" y="332055"/>
                  <a:pt x="51284" y="321670"/>
                  <a:pt x="38317" y="311413"/>
                </a:cubicBezTo>
                <a:lnTo>
                  <a:pt x="230" y="286560"/>
                </a:lnTo>
                <a:lnTo>
                  <a:pt x="230" y="282970"/>
                </a:lnTo>
                <a:lnTo>
                  <a:pt x="2272" y="282459"/>
                </a:lnTo>
                <a:cubicBezTo>
                  <a:pt x="8766" y="283726"/>
                  <a:pt x="16200" y="290722"/>
                  <a:pt x="20188" y="280102"/>
                </a:cubicBezTo>
                <a:cubicBezTo>
                  <a:pt x="11436" y="276340"/>
                  <a:pt x="5969" y="269402"/>
                  <a:pt x="3002" y="259331"/>
                </a:cubicBezTo>
                <a:close/>
                <a:moveTo>
                  <a:pt x="1316689" y="217370"/>
                </a:moveTo>
                <a:cubicBezTo>
                  <a:pt x="1316737" y="220833"/>
                  <a:pt x="1321551" y="219460"/>
                  <a:pt x="1322200" y="222417"/>
                </a:cubicBezTo>
                <a:cubicBezTo>
                  <a:pt x="1290219" y="242325"/>
                  <a:pt x="1256524" y="259969"/>
                  <a:pt x="1225191" y="280158"/>
                </a:cubicBezTo>
                <a:cubicBezTo>
                  <a:pt x="1232076" y="255199"/>
                  <a:pt x="1262676" y="251905"/>
                  <a:pt x="1282672" y="240229"/>
                </a:cubicBezTo>
                <a:cubicBezTo>
                  <a:pt x="1295028" y="232919"/>
                  <a:pt x="1303310" y="220799"/>
                  <a:pt x="1316689" y="217370"/>
                </a:cubicBezTo>
                <a:close/>
                <a:moveTo>
                  <a:pt x="1125432" y="206691"/>
                </a:moveTo>
                <a:lnTo>
                  <a:pt x="1125293" y="207013"/>
                </a:lnTo>
                <a:cubicBezTo>
                  <a:pt x="1125342" y="210477"/>
                  <a:pt x="1125714" y="214079"/>
                  <a:pt x="1125762" y="217540"/>
                </a:cubicBezTo>
                <a:cubicBezTo>
                  <a:pt x="1085075" y="231796"/>
                  <a:pt x="1061895" y="261606"/>
                  <a:pt x="1023712" y="278085"/>
                </a:cubicBezTo>
                <a:cubicBezTo>
                  <a:pt x="1050314" y="247452"/>
                  <a:pt x="1086786" y="226030"/>
                  <a:pt x="1125432" y="206691"/>
                </a:cubicBezTo>
                <a:close/>
                <a:moveTo>
                  <a:pt x="51022" y="198219"/>
                </a:moveTo>
                <a:cubicBezTo>
                  <a:pt x="54536" y="199538"/>
                  <a:pt x="57662" y="202315"/>
                  <a:pt x="58127" y="206148"/>
                </a:cubicBezTo>
                <a:cubicBezTo>
                  <a:pt x="48776" y="208248"/>
                  <a:pt x="44144" y="204729"/>
                  <a:pt x="41594" y="199044"/>
                </a:cubicBezTo>
                <a:cubicBezTo>
                  <a:pt x="43608" y="197041"/>
                  <a:pt x="47509" y="196900"/>
                  <a:pt x="51022" y="198219"/>
                </a:cubicBezTo>
                <a:close/>
                <a:moveTo>
                  <a:pt x="1346903" y="183699"/>
                </a:moveTo>
                <a:cubicBezTo>
                  <a:pt x="1326588" y="203268"/>
                  <a:pt x="1299465" y="217235"/>
                  <a:pt x="1268312" y="227175"/>
                </a:cubicBezTo>
                <a:cubicBezTo>
                  <a:pt x="1268314" y="229853"/>
                  <a:pt x="1268639" y="232669"/>
                  <a:pt x="1268640" y="235347"/>
                </a:cubicBezTo>
                <a:cubicBezTo>
                  <a:pt x="1261696" y="235422"/>
                  <a:pt x="1254289" y="235681"/>
                  <a:pt x="1247205" y="236078"/>
                </a:cubicBezTo>
                <a:cubicBezTo>
                  <a:pt x="1244991" y="251954"/>
                  <a:pt x="1218047" y="252995"/>
                  <a:pt x="1205318" y="259379"/>
                </a:cubicBezTo>
                <a:cubicBezTo>
                  <a:pt x="1164079" y="280282"/>
                  <a:pt x="1123396" y="305248"/>
                  <a:pt x="1090351" y="328525"/>
                </a:cubicBezTo>
                <a:cubicBezTo>
                  <a:pt x="1089887" y="323353"/>
                  <a:pt x="1080354" y="333024"/>
                  <a:pt x="1076648" y="326459"/>
                </a:cubicBezTo>
                <a:cubicBezTo>
                  <a:pt x="1071980" y="346252"/>
                  <a:pt x="1039627" y="362560"/>
                  <a:pt x="1017134" y="374691"/>
                </a:cubicBezTo>
                <a:cubicBezTo>
                  <a:pt x="980953" y="422243"/>
                  <a:pt x="926708" y="452854"/>
                  <a:pt x="893863" y="503369"/>
                </a:cubicBezTo>
                <a:cubicBezTo>
                  <a:pt x="884095" y="503760"/>
                  <a:pt x="879193" y="516951"/>
                  <a:pt x="872756" y="512272"/>
                </a:cubicBezTo>
                <a:cubicBezTo>
                  <a:pt x="878872" y="522167"/>
                  <a:pt x="854203" y="537570"/>
                  <a:pt x="846933" y="534829"/>
                </a:cubicBezTo>
                <a:cubicBezTo>
                  <a:pt x="863782" y="528684"/>
                  <a:pt x="864605" y="508004"/>
                  <a:pt x="883307" y="503804"/>
                </a:cubicBezTo>
                <a:cubicBezTo>
                  <a:pt x="881224" y="503291"/>
                  <a:pt x="877797" y="504114"/>
                  <a:pt x="877797" y="501436"/>
                </a:cubicBezTo>
                <a:lnTo>
                  <a:pt x="877935" y="501113"/>
                </a:lnTo>
                <a:cubicBezTo>
                  <a:pt x="894598" y="491829"/>
                  <a:pt x="901210" y="475549"/>
                  <a:pt x="914312" y="475444"/>
                </a:cubicBezTo>
                <a:cubicBezTo>
                  <a:pt x="913801" y="472165"/>
                  <a:pt x="910468" y="471879"/>
                  <a:pt x="911160" y="467588"/>
                </a:cubicBezTo>
                <a:cubicBezTo>
                  <a:pt x="935643" y="451722"/>
                  <a:pt x="946555" y="422758"/>
                  <a:pt x="975715" y="411196"/>
                </a:cubicBezTo>
                <a:cubicBezTo>
                  <a:pt x="1005878" y="363353"/>
                  <a:pt x="1055268" y="346718"/>
                  <a:pt x="1094602" y="309699"/>
                </a:cubicBezTo>
                <a:cubicBezTo>
                  <a:pt x="1103075" y="311430"/>
                  <a:pt x="1104369" y="306632"/>
                  <a:pt x="1110665" y="306278"/>
                </a:cubicBezTo>
                <a:cubicBezTo>
                  <a:pt x="1155045" y="269133"/>
                  <a:pt x="1222955" y="253192"/>
                  <a:pt x="1267844" y="216649"/>
                </a:cubicBezTo>
                <a:cubicBezTo>
                  <a:pt x="1299368" y="210310"/>
                  <a:pt x="1314034" y="188695"/>
                  <a:pt x="1346903" y="183699"/>
                </a:cubicBezTo>
                <a:close/>
                <a:moveTo>
                  <a:pt x="1644807" y="157992"/>
                </a:moveTo>
                <a:cubicBezTo>
                  <a:pt x="1565471" y="191586"/>
                  <a:pt x="1504664" y="241939"/>
                  <a:pt x="1430005" y="279838"/>
                </a:cubicBezTo>
                <a:cubicBezTo>
                  <a:pt x="1421173" y="298606"/>
                  <a:pt x="1387476" y="313571"/>
                  <a:pt x="1367808" y="330741"/>
                </a:cubicBezTo>
                <a:cubicBezTo>
                  <a:pt x="1363086" y="331006"/>
                  <a:pt x="1360907" y="328924"/>
                  <a:pt x="1359610" y="325690"/>
                </a:cubicBezTo>
                <a:cubicBezTo>
                  <a:pt x="1423291" y="275805"/>
                  <a:pt x="1495678" y="234252"/>
                  <a:pt x="1563062" y="188256"/>
                </a:cubicBezTo>
                <a:cubicBezTo>
                  <a:pt x="1589077" y="179550"/>
                  <a:pt x="1617951" y="149892"/>
                  <a:pt x="1644807" y="157992"/>
                </a:cubicBezTo>
                <a:close/>
                <a:moveTo>
                  <a:pt x="1539531" y="142427"/>
                </a:moveTo>
                <a:cubicBezTo>
                  <a:pt x="1542518" y="142737"/>
                  <a:pt x="1545216" y="144446"/>
                  <a:pt x="1547440" y="148653"/>
                </a:cubicBezTo>
                <a:cubicBezTo>
                  <a:pt x="1512513" y="156875"/>
                  <a:pt x="1479258" y="173775"/>
                  <a:pt x="1446903" y="184179"/>
                </a:cubicBezTo>
                <a:lnTo>
                  <a:pt x="1414894" y="191839"/>
                </a:lnTo>
                <a:lnTo>
                  <a:pt x="1414961" y="191532"/>
                </a:lnTo>
                <a:lnTo>
                  <a:pt x="1414822" y="191856"/>
                </a:lnTo>
                <a:lnTo>
                  <a:pt x="1414894" y="191839"/>
                </a:lnTo>
                <a:lnTo>
                  <a:pt x="1412605" y="202375"/>
                </a:lnTo>
                <a:cubicBezTo>
                  <a:pt x="1327620" y="233925"/>
                  <a:pt x="1256494" y="299348"/>
                  <a:pt x="1193884" y="359252"/>
                </a:cubicBezTo>
                <a:cubicBezTo>
                  <a:pt x="1191381" y="351675"/>
                  <a:pt x="1205865" y="337631"/>
                  <a:pt x="1217021" y="334011"/>
                </a:cubicBezTo>
                <a:cubicBezTo>
                  <a:pt x="1216510" y="330732"/>
                  <a:pt x="1213501" y="330586"/>
                  <a:pt x="1213868" y="326155"/>
                </a:cubicBezTo>
                <a:cubicBezTo>
                  <a:pt x="1268568" y="279296"/>
                  <a:pt x="1322295" y="232018"/>
                  <a:pt x="1391029" y="198075"/>
                </a:cubicBezTo>
                <a:cubicBezTo>
                  <a:pt x="1388946" y="197560"/>
                  <a:pt x="1385520" y="198383"/>
                  <a:pt x="1385518" y="195706"/>
                </a:cubicBezTo>
                <a:cubicBezTo>
                  <a:pt x="1428567" y="181317"/>
                  <a:pt x="1470596" y="165727"/>
                  <a:pt x="1509801" y="147774"/>
                </a:cubicBezTo>
                <a:cubicBezTo>
                  <a:pt x="1519004" y="153164"/>
                  <a:pt x="1530570" y="141499"/>
                  <a:pt x="1539531" y="142427"/>
                </a:cubicBezTo>
                <a:close/>
                <a:moveTo>
                  <a:pt x="230" y="136920"/>
                </a:moveTo>
                <a:lnTo>
                  <a:pt x="935" y="137397"/>
                </a:lnTo>
                <a:cubicBezTo>
                  <a:pt x="3452" y="137906"/>
                  <a:pt x="6010" y="138431"/>
                  <a:pt x="6567" y="141156"/>
                </a:cubicBezTo>
                <a:cubicBezTo>
                  <a:pt x="4580" y="150246"/>
                  <a:pt x="18014" y="166345"/>
                  <a:pt x="26906" y="172461"/>
                </a:cubicBezTo>
                <a:cubicBezTo>
                  <a:pt x="19547" y="176182"/>
                  <a:pt x="30384" y="183134"/>
                  <a:pt x="32746" y="185679"/>
                </a:cubicBezTo>
                <a:lnTo>
                  <a:pt x="32931" y="186141"/>
                </a:lnTo>
                <a:cubicBezTo>
                  <a:pt x="28949" y="185577"/>
                  <a:pt x="23209" y="187317"/>
                  <a:pt x="22051" y="183759"/>
                </a:cubicBezTo>
                <a:cubicBezTo>
                  <a:pt x="19200" y="176989"/>
                  <a:pt x="11407" y="170103"/>
                  <a:pt x="4910" y="162100"/>
                </a:cubicBezTo>
                <a:lnTo>
                  <a:pt x="230" y="147929"/>
                </a:lnTo>
                <a:close/>
                <a:moveTo>
                  <a:pt x="1343250" y="95699"/>
                </a:moveTo>
                <a:cubicBezTo>
                  <a:pt x="1344547" y="101612"/>
                  <a:pt x="1356259" y="96701"/>
                  <a:pt x="1354598" y="105930"/>
                </a:cubicBezTo>
                <a:cubicBezTo>
                  <a:pt x="1270487" y="128294"/>
                  <a:pt x="1202595" y="179045"/>
                  <a:pt x="1130478" y="203886"/>
                </a:cubicBezTo>
                <a:cubicBezTo>
                  <a:pt x="1192120" y="154274"/>
                  <a:pt x="1269102" y="134200"/>
                  <a:pt x="1343250" y="95699"/>
                </a:cubicBezTo>
                <a:close/>
                <a:moveTo>
                  <a:pt x="230" y="90512"/>
                </a:moveTo>
                <a:lnTo>
                  <a:pt x="7290" y="103373"/>
                </a:lnTo>
                <a:cubicBezTo>
                  <a:pt x="12643" y="114039"/>
                  <a:pt x="17128" y="125050"/>
                  <a:pt x="16598" y="129411"/>
                </a:cubicBezTo>
                <a:cubicBezTo>
                  <a:pt x="20534" y="134544"/>
                  <a:pt x="25953" y="138021"/>
                  <a:pt x="32991" y="139515"/>
                </a:cubicBezTo>
                <a:cubicBezTo>
                  <a:pt x="42730" y="175826"/>
                  <a:pt x="84403" y="188763"/>
                  <a:pt x="92890" y="217269"/>
                </a:cubicBezTo>
                <a:cubicBezTo>
                  <a:pt x="96362" y="217231"/>
                  <a:pt x="99973" y="216872"/>
                  <a:pt x="103770" y="216972"/>
                </a:cubicBezTo>
                <a:cubicBezTo>
                  <a:pt x="141838" y="243660"/>
                  <a:pt x="175789" y="275460"/>
                  <a:pt x="230468" y="284043"/>
                </a:cubicBezTo>
                <a:cubicBezTo>
                  <a:pt x="259464" y="312185"/>
                  <a:pt x="316596" y="316851"/>
                  <a:pt x="333702" y="365506"/>
                </a:cubicBezTo>
                <a:cubicBezTo>
                  <a:pt x="338564" y="367595"/>
                  <a:pt x="341808" y="371667"/>
                  <a:pt x="347411" y="372927"/>
                </a:cubicBezTo>
                <a:cubicBezTo>
                  <a:pt x="347829" y="377313"/>
                  <a:pt x="347785" y="381884"/>
                  <a:pt x="348203" y="386270"/>
                </a:cubicBezTo>
                <a:cubicBezTo>
                  <a:pt x="377471" y="403056"/>
                  <a:pt x="378841" y="460626"/>
                  <a:pt x="400559" y="469960"/>
                </a:cubicBezTo>
                <a:cubicBezTo>
                  <a:pt x="403673" y="493096"/>
                  <a:pt x="409890" y="520627"/>
                  <a:pt x="422818" y="544158"/>
                </a:cubicBezTo>
                <a:cubicBezTo>
                  <a:pt x="423841" y="556071"/>
                  <a:pt x="418197" y="562057"/>
                  <a:pt x="424082" y="573383"/>
                </a:cubicBezTo>
                <a:cubicBezTo>
                  <a:pt x="420609" y="573421"/>
                  <a:pt x="416999" y="573780"/>
                  <a:pt x="413202" y="573678"/>
                </a:cubicBezTo>
                <a:cubicBezTo>
                  <a:pt x="424494" y="564382"/>
                  <a:pt x="402305" y="539165"/>
                  <a:pt x="400261" y="523372"/>
                </a:cubicBezTo>
                <a:cubicBezTo>
                  <a:pt x="400122" y="521018"/>
                  <a:pt x="404333" y="517474"/>
                  <a:pt x="402617" y="512530"/>
                </a:cubicBezTo>
                <a:cubicBezTo>
                  <a:pt x="402756" y="512207"/>
                  <a:pt x="394838" y="509187"/>
                  <a:pt x="394419" y="507478"/>
                </a:cubicBezTo>
                <a:cubicBezTo>
                  <a:pt x="390154" y="494171"/>
                  <a:pt x="398619" y="479834"/>
                  <a:pt x="382276" y="478547"/>
                </a:cubicBezTo>
                <a:cubicBezTo>
                  <a:pt x="381607" y="435427"/>
                  <a:pt x="343261" y="409386"/>
                  <a:pt x="336992" y="370362"/>
                </a:cubicBezTo>
                <a:cubicBezTo>
                  <a:pt x="322034" y="360491"/>
                  <a:pt x="305595" y="352279"/>
                  <a:pt x="297901" y="334441"/>
                </a:cubicBezTo>
                <a:cubicBezTo>
                  <a:pt x="281280" y="336475"/>
                  <a:pt x="271178" y="315308"/>
                  <a:pt x="259137" y="309368"/>
                </a:cubicBezTo>
                <a:cubicBezTo>
                  <a:pt x="211766" y="285567"/>
                  <a:pt x="145420" y="277322"/>
                  <a:pt x="92909" y="257433"/>
                </a:cubicBezTo>
                <a:cubicBezTo>
                  <a:pt x="112593" y="275071"/>
                  <a:pt x="155051" y="282610"/>
                  <a:pt x="175804" y="307590"/>
                </a:cubicBezTo>
                <a:cubicBezTo>
                  <a:pt x="180063" y="307508"/>
                  <a:pt x="184786" y="307243"/>
                  <a:pt x="189184" y="306839"/>
                </a:cubicBezTo>
                <a:cubicBezTo>
                  <a:pt x="207899" y="332091"/>
                  <a:pt x="255227" y="357785"/>
                  <a:pt x="268158" y="389349"/>
                </a:cubicBezTo>
                <a:cubicBezTo>
                  <a:pt x="246024" y="380984"/>
                  <a:pt x="233052" y="362023"/>
                  <a:pt x="220405" y="343203"/>
                </a:cubicBezTo>
                <a:cubicBezTo>
                  <a:pt x="167889" y="312602"/>
                  <a:pt x="120835" y="275552"/>
                  <a:pt x="60454" y="253427"/>
                </a:cubicBezTo>
                <a:cubicBezTo>
                  <a:pt x="60636" y="248533"/>
                  <a:pt x="69341" y="251510"/>
                  <a:pt x="71006" y="247637"/>
                </a:cubicBezTo>
                <a:cubicBezTo>
                  <a:pt x="58548" y="237311"/>
                  <a:pt x="34515" y="226217"/>
                  <a:pt x="21690" y="225678"/>
                </a:cubicBezTo>
                <a:cubicBezTo>
                  <a:pt x="20583" y="233615"/>
                  <a:pt x="33275" y="247866"/>
                  <a:pt x="42028" y="254304"/>
                </a:cubicBezTo>
                <a:cubicBezTo>
                  <a:pt x="29995" y="261754"/>
                  <a:pt x="16469" y="246763"/>
                  <a:pt x="14287" y="233968"/>
                </a:cubicBezTo>
                <a:cubicBezTo>
                  <a:pt x="9706" y="239267"/>
                  <a:pt x="6230" y="231271"/>
                  <a:pt x="1047" y="237075"/>
                </a:cubicBezTo>
                <a:cubicBezTo>
                  <a:pt x="-105" y="246905"/>
                  <a:pt x="7488" y="247108"/>
                  <a:pt x="7353" y="255464"/>
                </a:cubicBezTo>
                <a:lnTo>
                  <a:pt x="230" y="254613"/>
                </a:lnTo>
                <a:lnTo>
                  <a:pt x="230" y="218814"/>
                </a:lnTo>
                <a:lnTo>
                  <a:pt x="6873" y="220840"/>
                </a:lnTo>
                <a:cubicBezTo>
                  <a:pt x="9255" y="217083"/>
                  <a:pt x="7564" y="213201"/>
                  <a:pt x="3720" y="210640"/>
                </a:cubicBezTo>
                <a:lnTo>
                  <a:pt x="230" y="210148"/>
                </a:lnTo>
                <a:lnTo>
                  <a:pt x="230" y="201301"/>
                </a:lnTo>
                <a:lnTo>
                  <a:pt x="58538" y="230853"/>
                </a:lnTo>
                <a:cubicBezTo>
                  <a:pt x="85484" y="244106"/>
                  <a:pt x="114043" y="255615"/>
                  <a:pt x="148235" y="260941"/>
                </a:cubicBezTo>
                <a:cubicBezTo>
                  <a:pt x="124247" y="247954"/>
                  <a:pt x="107663" y="226677"/>
                  <a:pt x="79047" y="218204"/>
                </a:cubicBezTo>
                <a:cubicBezTo>
                  <a:pt x="71864" y="203643"/>
                  <a:pt x="62737" y="190925"/>
                  <a:pt x="48152" y="184657"/>
                </a:cubicBezTo>
                <a:cubicBezTo>
                  <a:pt x="38885" y="166907"/>
                  <a:pt x="29153" y="149340"/>
                  <a:pt x="11093" y="140430"/>
                </a:cubicBezTo>
                <a:cubicBezTo>
                  <a:pt x="8637" y="134977"/>
                  <a:pt x="6745" y="123073"/>
                  <a:pt x="2746" y="112272"/>
                </a:cubicBezTo>
                <a:lnTo>
                  <a:pt x="230" y="107682"/>
                </a:lnTo>
                <a:close/>
                <a:moveTo>
                  <a:pt x="1163" y="17"/>
                </a:moveTo>
                <a:cubicBezTo>
                  <a:pt x="11394" y="-558"/>
                  <a:pt x="36911" y="14233"/>
                  <a:pt x="42283" y="16924"/>
                </a:cubicBezTo>
                <a:cubicBezTo>
                  <a:pt x="74050" y="33254"/>
                  <a:pt x="96696" y="44897"/>
                  <a:pt x="119013" y="51047"/>
                </a:cubicBezTo>
                <a:cubicBezTo>
                  <a:pt x="123832" y="60385"/>
                  <a:pt x="110125" y="52963"/>
                  <a:pt x="111146" y="59522"/>
                </a:cubicBezTo>
                <a:cubicBezTo>
                  <a:pt x="129712" y="60999"/>
                  <a:pt x="143605" y="68882"/>
                  <a:pt x="144398" y="82227"/>
                </a:cubicBezTo>
                <a:cubicBezTo>
                  <a:pt x="163662" y="90122"/>
                  <a:pt x="178344" y="103317"/>
                  <a:pt x="191684" y="117844"/>
                </a:cubicBezTo>
                <a:cubicBezTo>
                  <a:pt x="248456" y="143008"/>
                  <a:pt x="294122" y="180608"/>
                  <a:pt x="359037" y="196651"/>
                </a:cubicBezTo>
                <a:cubicBezTo>
                  <a:pt x="383545" y="231661"/>
                  <a:pt x="440496" y="246574"/>
                  <a:pt x="451720" y="286583"/>
                </a:cubicBezTo>
                <a:cubicBezTo>
                  <a:pt x="489182" y="303065"/>
                  <a:pt x="498558" y="354516"/>
                  <a:pt x="525652" y="374572"/>
                </a:cubicBezTo>
                <a:cubicBezTo>
                  <a:pt x="530988" y="397899"/>
                  <a:pt x="538544" y="418739"/>
                  <a:pt x="552625" y="432439"/>
                </a:cubicBezTo>
                <a:cubicBezTo>
                  <a:pt x="551293" y="455194"/>
                  <a:pt x="567778" y="464192"/>
                  <a:pt x="571403" y="493284"/>
                </a:cubicBezTo>
                <a:cubicBezTo>
                  <a:pt x="576468" y="530645"/>
                  <a:pt x="573523" y="566093"/>
                  <a:pt x="589274" y="589307"/>
                </a:cubicBezTo>
                <a:cubicBezTo>
                  <a:pt x="573880" y="635848"/>
                  <a:pt x="582011" y="695560"/>
                  <a:pt x="572035" y="742901"/>
                </a:cubicBezTo>
                <a:cubicBezTo>
                  <a:pt x="545522" y="772427"/>
                  <a:pt x="536096" y="813121"/>
                  <a:pt x="511757" y="839374"/>
                </a:cubicBezTo>
                <a:cubicBezTo>
                  <a:pt x="520002" y="847889"/>
                  <a:pt x="504915" y="857084"/>
                  <a:pt x="502001" y="863865"/>
                </a:cubicBezTo>
                <a:cubicBezTo>
                  <a:pt x="514824" y="864403"/>
                  <a:pt x="498899" y="864825"/>
                  <a:pt x="502328" y="872035"/>
                </a:cubicBezTo>
                <a:cubicBezTo>
                  <a:pt x="508625" y="871683"/>
                  <a:pt x="514921" y="871330"/>
                  <a:pt x="521078" y="871297"/>
                </a:cubicBezTo>
                <a:cubicBezTo>
                  <a:pt x="549295" y="822617"/>
                  <a:pt x="613085" y="806434"/>
                  <a:pt x="630973" y="748727"/>
                </a:cubicBezTo>
                <a:cubicBezTo>
                  <a:pt x="654669" y="732905"/>
                  <a:pt x="655079" y="718549"/>
                  <a:pt x="663071" y="685653"/>
                </a:cubicBezTo>
                <a:cubicBezTo>
                  <a:pt x="683387" y="666084"/>
                  <a:pt x="682037" y="654031"/>
                  <a:pt x="686648" y="614709"/>
                </a:cubicBezTo>
                <a:cubicBezTo>
                  <a:pt x="692892" y="600183"/>
                  <a:pt x="713389" y="575721"/>
                  <a:pt x="703012" y="563231"/>
                </a:cubicBezTo>
                <a:cubicBezTo>
                  <a:pt x="706252" y="561946"/>
                  <a:pt x="708983" y="560060"/>
                  <a:pt x="710880" y="557433"/>
                </a:cubicBezTo>
                <a:cubicBezTo>
                  <a:pt x="703557" y="543196"/>
                  <a:pt x="723358" y="512316"/>
                  <a:pt x="715566" y="484874"/>
                </a:cubicBezTo>
                <a:cubicBezTo>
                  <a:pt x="723477" y="471829"/>
                  <a:pt x="728006" y="455037"/>
                  <a:pt x="740594" y="446297"/>
                </a:cubicBezTo>
                <a:cubicBezTo>
                  <a:pt x="729249" y="441421"/>
                  <a:pt x="749433" y="438239"/>
                  <a:pt x="742157" y="422110"/>
                </a:cubicBezTo>
                <a:cubicBezTo>
                  <a:pt x="764644" y="396590"/>
                  <a:pt x="779584" y="366296"/>
                  <a:pt x="802764" y="336487"/>
                </a:cubicBezTo>
                <a:cubicBezTo>
                  <a:pt x="800078" y="336479"/>
                  <a:pt x="799894" y="338694"/>
                  <a:pt x="797579" y="339612"/>
                </a:cubicBezTo>
                <a:cubicBezTo>
                  <a:pt x="814651" y="313295"/>
                  <a:pt x="834546" y="289338"/>
                  <a:pt x="853470" y="264965"/>
                </a:cubicBezTo>
                <a:cubicBezTo>
                  <a:pt x="850136" y="264679"/>
                  <a:pt x="847127" y="264533"/>
                  <a:pt x="847958" y="259918"/>
                </a:cubicBezTo>
                <a:cubicBezTo>
                  <a:pt x="857448" y="257496"/>
                  <a:pt x="863926" y="252249"/>
                  <a:pt x="868737" y="245521"/>
                </a:cubicBezTo>
                <a:cubicBezTo>
                  <a:pt x="867338" y="224651"/>
                  <a:pt x="900435" y="212870"/>
                  <a:pt x="906674" y="190310"/>
                </a:cubicBezTo>
                <a:cubicBezTo>
                  <a:pt x="943013" y="182599"/>
                  <a:pt x="945772" y="144012"/>
                  <a:pt x="990772" y="143847"/>
                </a:cubicBezTo>
                <a:cubicBezTo>
                  <a:pt x="1002988" y="131505"/>
                  <a:pt x="1025112" y="118450"/>
                  <a:pt x="1059602" y="119505"/>
                </a:cubicBezTo>
                <a:cubicBezTo>
                  <a:pt x="1067374" y="106783"/>
                  <a:pt x="1097702" y="114845"/>
                  <a:pt x="1101815" y="99021"/>
                </a:cubicBezTo>
                <a:cubicBezTo>
                  <a:pt x="1167182" y="90783"/>
                  <a:pt x="1239992" y="61649"/>
                  <a:pt x="1299348" y="71862"/>
                </a:cubicBezTo>
                <a:cubicBezTo>
                  <a:pt x="1303275" y="55576"/>
                  <a:pt x="1329116" y="70505"/>
                  <a:pt x="1344714" y="61912"/>
                </a:cubicBezTo>
                <a:cubicBezTo>
                  <a:pt x="1347399" y="64595"/>
                  <a:pt x="1350226" y="66957"/>
                  <a:pt x="1353236" y="69780"/>
                </a:cubicBezTo>
                <a:cubicBezTo>
                  <a:pt x="1396198" y="67210"/>
                  <a:pt x="1438429" y="84211"/>
                  <a:pt x="1470151" y="102434"/>
                </a:cubicBezTo>
                <a:cubicBezTo>
                  <a:pt x="1537600" y="94708"/>
                  <a:pt x="1569563" y="132920"/>
                  <a:pt x="1624561" y="125579"/>
                </a:cubicBezTo>
                <a:cubicBezTo>
                  <a:pt x="1650866" y="145682"/>
                  <a:pt x="1681369" y="132784"/>
                  <a:pt x="1713732" y="135219"/>
                </a:cubicBezTo>
                <a:cubicBezTo>
                  <a:pt x="1764335" y="138994"/>
                  <a:pt x="1796989" y="172913"/>
                  <a:pt x="1842787" y="191449"/>
                </a:cubicBezTo>
                <a:cubicBezTo>
                  <a:pt x="1872561" y="203478"/>
                  <a:pt x="1900715" y="214814"/>
                  <a:pt x="1925354" y="233433"/>
                </a:cubicBezTo>
                <a:cubicBezTo>
                  <a:pt x="1941323" y="231119"/>
                  <a:pt x="1947486" y="239121"/>
                  <a:pt x="1958136" y="242933"/>
                </a:cubicBezTo>
                <a:cubicBezTo>
                  <a:pt x="2000491" y="230159"/>
                  <a:pt x="2043140" y="251548"/>
                  <a:pt x="2089990" y="247971"/>
                </a:cubicBezTo>
                <a:cubicBezTo>
                  <a:pt x="2171469" y="242451"/>
                  <a:pt x="2270443" y="228386"/>
                  <a:pt x="2325050" y="275566"/>
                </a:cubicBezTo>
                <a:cubicBezTo>
                  <a:pt x="2327650" y="290067"/>
                  <a:pt x="2320851" y="303208"/>
                  <a:pt x="2321597" y="315766"/>
                </a:cubicBezTo>
                <a:cubicBezTo>
                  <a:pt x="2322771" y="348777"/>
                  <a:pt x="2336355" y="388651"/>
                  <a:pt x="2326229" y="414894"/>
                </a:cubicBezTo>
                <a:cubicBezTo>
                  <a:pt x="2323871" y="420382"/>
                  <a:pt x="2315492" y="422900"/>
                  <a:pt x="2313319" y="428850"/>
                </a:cubicBezTo>
                <a:cubicBezTo>
                  <a:pt x="2313596" y="428205"/>
                  <a:pt x="2319061" y="432465"/>
                  <a:pt x="2318831" y="433897"/>
                </a:cubicBezTo>
                <a:cubicBezTo>
                  <a:pt x="2318463" y="438327"/>
                  <a:pt x="2309624" y="446383"/>
                  <a:pt x="2309071" y="450352"/>
                </a:cubicBezTo>
                <a:cubicBezTo>
                  <a:pt x="2304267" y="473146"/>
                  <a:pt x="2305207" y="502233"/>
                  <a:pt x="2296515" y="526032"/>
                </a:cubicBezTo>
                <a:cubicBezTo>
                  <a:pt x="2299847" y="526317"/>
                  <a:pt x="2302857" y="526463"/>
                  <a:pt x="2302025" y="531077"/>
                </a:cubicBezTo>
                <a:cubicBezTo>
                  <a:pt x="2294299" y="539229"/>
                  <a:pt x="2291018" y="550440"/>
                  <a:pt x="2290238" y="566549"/>
                </a:cubicBezTo>
                <a:cubicBezTo>
                  <a:pt x="2357454" y="554898"/>
                  <a:pt x="2424345" y="537754"/>
                  <a:pt x="2493606" y="544574"/>
                </a:cubicBezTo>
                <a:cubicBezTo>
                  <a:pt x="2538228" y="527421"/>
                  <a:pt x="2579640" y="575814"/>
                  <a:pt x="2618713" y="574247"/>
                </a:cubicBezTo>
                <a:cubicBezTo>
                  <a:pt x="2617140" y="574336"/>
                  <a:pt x="2615846" y="576458"/>
                  <a:pt x="2618716" y="576926"/>
                </a:cubicBezTo>
                <a:cubicBezTo>
                  <a:pt x="2643113" y="575557"/>
                  <a:pt x="2661264" y="580679"/>
                  <a:pt x="2676224" y="595905"/>
                </a:cubicBezTo>
                <a:cubicBezTo>
                  <a:pt x="2720963" y="628517"/>
                  <a:pt x="2789299" y="635704"/>
                  <a:pt x="2845606" y="655696"/>
                </a:cubicBezTo>
                <a:cubicBezTo>
                  <a:pt x="2846117" y="658975"/>
                  <a:pt x="2845425" y="663267"/>
                  <a:pt x="2848759" y="663552"/>
                </a:cubicBezTo>
                <a:cubicBezTo>
                  <a:pt x="2880284" y="659892"/>
                  <a:pt x="2913205" y="669070"/>
                  <a:pt x="2932885" y="678674"/>
                </a:cubicBezTo>
                <a:cubicBezTo>
                  <a:pt x="2965378" y="664722"/>
                  <a:pt x="3008682" y="697098"/>
                  <a:pt x="3049472" y="703156"/>
                </a:cubicBezTo>
                <a:cubicBezTo>
                  <a:pt x="3070030" y="706254"/>
                  <a:pt x="3091326" y="705845"/>
                  <a:pt x="3079571" y="718005"/>
                </a:cubicBezTo>
                <a:cubicBezTo>
                  <a:pt x="3089570" y="716183"/>
                  <a:pt x="3089200" y="715258"/>
                  <a:pt x="3103829" y="714279"/>
                </a:cubicBezTo>
                <a:cubicBezTo>
                  <a:pt x="3121199" y="730156"/>
                  <a:pt x="3157399" y="725445"/>
                  <a:pt x="3175046" y="740678"/>
                </a:cubicBezTo>
                <a:cubicBezTo>
                  <a:pt x="3223895" y="754788"/>
                  <a:pt x="3273045" y="720840"/>
                  <a:pt x="3313505" y="713371"/>
                </a:cubicBezTo>
                <a:cubicBezTo>
                  <a:pt x="3363640" y="703940"/>
                  <a:pt x="3399015" y="717231"/>
                  <a:pt x="3430416" y="740671"/>
                </a:cubicBezTo>
                <a:cubicBezTo>
                  <a:pt x="3427779" y="741448"/>
                  <a:pt x="3424214" y="745270"/>
                  <a:pt x="3428058" y="746158"/>
                </a:cubicBezTo>
                <a:cubicBezTo>
                  <a:pt x="3431393" y="749120"/>
                  <a:pt x="3437689" y="748767"/>
                  <a:pt x="3444447" y="748229"/>
                </a:cubicBezTo>
                <a:cubicBezTo>
                  <a:pt x="3464002" y="782256"/>
                  <a:pt x="3520169" y="802570"/>
                  <a:pt x="3534771" y="840971"/>
                </a:cubicBezTo>
                <a:cubicBezTo>
                  <a:pt x="3534908" y="837971"/>
                  <a:pt x="3530741" y="836943"/>
                  <a:pt x="3534443" y="835476"/>
                </a:cubicBezTo>
                <a:cubicBezTo>
                  <a:pt x="3571692" y="888197"/>
                  <a:pt x="3605224" y="915610"/>
                  <a:pt x="3647794" y="964883"/>
                </a:cubicBezTo>
                <a:cubicBezTo>
                  <a:pt x="3643210" y="964825"/>
                  <a:pt x="3640990" y="967312"/>
                  <a:pt x="3639926" y="970680"/>
                </a:cubicBezTo>
                <a:cubicBezTo>
                  <a:pt x="3649601" y="968719"/>
                  <a:pt x="3653030" y="973252"/>
                  <a:pt x="3659003" y="975437"/>
                </a:cubicBezTo>
                <a:cubicBezTo>
                  <a:pt x="3660543" y="1004016"/>
                  <a:pt x="3687547" y="1027860"/>
                  <a:pt x="3710563" y="1043104"/>
                </a:cubicBezTo>
                <a:cubicBezTo>
                  <a:pt x="3734703" y="1082543"/>
                  <a:pt x="3765645" y="1114198"/>
                  <a:pt x="3806072" y="1135397"/>
                </a:cubicBezTo>
                <a:cubicBezTo>
                  <a:pt x="3805337" y="1149615"/>
                  <a:pt x="3817749" y="1159154"/>
                  <a:pt x="3823586" y="1164340"/>
                </a:cubicBezTo>
                <a:cubicBezTo>
                  <a:pt x="3820256" y="1172087"/>
                  <a:pt x="3826004" y="1186414"/>
                  <a:pt x="3819666" y="1196692"/>
                </a:cubicBezTo>
                <a:cubicBezTo>
                  <a:pt x="3822353" y="1199376"/>
                  <a:pt x="3829806" y="1197224"/>
                  <a:pt x="3828189" y="1204561"/>
                </a:cubicBezTo>
                <a:cubicBezTo>
                  <a:pt x="3811985" y="1205628"/>
                  <a:pt x="3829493" y="1221185"/>
                  <a:pt x="3823941" y="1228741"/>
                </a:cubicBezTo>
                <a:cubicBezTo>
                  <a:pt x="3820148" y="1233995"/>
                  <a:pt x="3824219" y="1228096"/>
                  <a:pt x="3827093" y="1239274"/>
                </a:cubicBezTo>
                <a:cubicBezTo>
                  <a:pt x="3830665" y="1251518"/>
                  <a:pt x="3820859" y="1267189"/>
                  <a:pt x="3826329" y="1282161"/>
                </a:cubicBezTo>
                <a:cubicBezTo>
                  <a:pt x="3815822" y="1288735"/>
                  <a:pt x="3803648" y="1293830"/>
                  <a:pt x="3803333" y="1309755"/>
                </a:cubicBezTo>
                <a:cubicBezTo>
                  <a:pt x="3793472" y="1311255"/>
                  <a:pt x="3783895" y="1322817"/>
                  <a:pt x="3788063" y="1329200"/>
                </a:cubicBezTo>
                <a:cubicBezTo>
                  <a:pt x="3766449" y="1342855"/>
                  <a:pt x="3739655" y="1364994"/>
                  <a:pt x="3731377" y="1382470"/>
                </a:cubicBezTo>
                <a:cubicBezTo>
                  <a:pt x="3706336" y="1394271"/>
                  <a:pt x="3689407" y="1425623"/>
                  <a:pt x="3666493" y="1430690"/>
                </a:cubicBezTo>
                <a:cubicBezTo>
                  <a:pt x="3661220" y="1442955"/>
                  <a:pt x="3647936" y="1447954"/>
                  <a:pt x="3637986" y="1455918"/>
                </a:cubicBezTo>
                <a:cubicBezTo>
                  <a:pt x="3632352" y="1486003"/>
                  <a:pt x="3587634" y="1493553"/>
                  <a:pt x="3587138" y="1519728"/>
                </a:cubicBezTo>
                <a:cubicBezTo>
                  <a:pt x="3576585" y="1522841"/>
                  <a:pt x="3571031" y="1530399"/>
                  <a:pt x="3563674" y="1536797"/>
                </a:cubicBezTo>
                <a:cubicBezTo>
                  <a:pt x="3555771" y="1565907"/>
                  <a:pt x="3530682" y="1571569"/>
                  <a:pt x="3517868" y="1595127"/>
                </a:cubicBezTo>
                <a:cubicBezTo>
                  <a:pt x="3456734" y="1642664"/>
                  <a:pt x="3364382" y="1661867"/>
                  <a:pt x="3277357" y="1685657"/>
                </a:cubicBezTo>
                <a:cubicBezTo>
                  <a:pt x="3269353" y="1694454"/>
                  <a:pt x="3246022" y="1700489"/>
                  <a:pt x="3231991" y="1695607"/>
                </a:cubicBezTo>
                <a:cubicBezTo>
                  <a:pt x="3126083" y="1731167"/>
                  <a:pt x="3020034" y="1767048"/>
                  <a:pt x="2911301" y="1800247"/>
                </a:cubicBezTo>
                <a:cubicBezTo>
                  <a:pt x="2921999" y="1807522"/>
                  <a:pt x="2923025" y="1824789"/>
                  <a:pt x="2944552" y="1820273"/>
                </a:cubicBezTo>
                <a:cubicBezTo>
                  <a:pt x="2949611" y="1846923"/>
                  <a:pt x="2974386" y="1859865"/>
                  <a:pt x="2987123" y="1869545"/>
                </a:cubicBezTo>
                <a:cubicBezTo>
                  <a:pt x="2982539" y="1869488"/>
                  <a:pt x="2980317" y="1871976"/>
                  <a:pt x="2979254" y="1875343"/>
                </a:cubicBezTo>
                <a:cubicBezTo>
                  <a:pt x="2987493" y="1873147"/>
                  <a:pt x="2987404" y="1879611"/>
                  <a:pt x="2995645" y="1877416"/>
                </a:cubicBezTo>
                <a:lnTo>
                  <a:pt x="3015093" y="1899350"/>
                </a:lnTo>
                <a:lnTo>
                  <a:pt x="2985867" y="1899350"/>
                </a:lnTo>
                <a:lnTo>
                  <a:pt x="2974561" y="1887381"/>
                </a:lnTo>
                <a:cubicBezTo>
                  <a:pt x="2960722" y="1870438"/>
                  <a:pt x="2948156" y="1852991"/>
                  <a:pt x="2929517" y="1843641"/>
                </a:cubicBezTo>
                <a:cubicBezTo>
                  <a:pt x="2942152" y="1835687"/>
                  <a:pt x="2917108" y="1839455"/>
                  <a:pt x="2920526" y="1825246"/>
                </a:cubicBezTo>
                <a:cubicBezTo>
                  <a:pt x="2876530" y="1794482"/>
                  <a:pt x="2813168" y="1735509"/>
                  <a:pt x="2754272" y="1719759"/>
                </a:cubicBezTo>
                <a:cubicBezTo>
                  <a:pt x="2695190" y="1703545"/>
                  <a:pt x="2598289" y="1702056"/>
                  <a:pt x="2522038" y="1697203"/>
                </a:cubicBezTo>
                <a:cubicBezTo>
                  <a:pt x="2467360" y="1693974"/>
                  <a:pt x="2422200" y="1651620"/>
                  <a:pt x="2373463" y="1679243"/>
                </a:cubicBezTo>
                <a:cubicBezTo>
                  <a:pt x="2383043" y="1673035"/>
                  <a:pt x="2376050" y="1666970"/>
                  <a:pt x="2391419" y="1665162"/>
                </a:cubicBezTo>
                <a:lnTo>
                  <a:pt x="2390494" y="1665528"/>
                </a:lnTo>
                <a:cubicBezTo>
                  <a:pt x="2382712" y="1659508"/>
                  <a:pt x="2372531" y="1663545"/>
                  <a:pt x="2363548" y="1661215"/>
                </a:cubicBezTo>
                <a:cubicBezTo>
                  <a:pt x="2345444" y="1656877"/>
                  <a:pt x="2328633" y="1645063"/>
                  <a:pt x="2311545" y="1639248"/>
                </a:cubicBezTo>
                <a:cubicBezTo>
                  <a:pt x="2292700" y="1633061"/>
                  <a:pt x="2272516" y="1633565"/>
                  <a:pt x="2251678" y="1625757"/>
                </a:cubicBezTo>
                <a:cubicBezTo>
                  <a:pt x="2236166" y="1619855"/>
                  <a:pt x="2217365" y="1609098"/>
                  <a:pt x="2196992" y="1603785"/>
                </a:cubicBezTo>
                <a:cubicBezTo>
                  <a:pt x="2150181" y="1592080"/>
                  <a:pt x="2102637" y="1597271"/>
                  <a:pt x="2046061" y="1593990"/>
                </a:cubicBezTo>
                <a:cubicBezTo>
                  <a:pt x="2043701" y="1596800"/>
                  <a:pt x="2041018" y="1599471"/>
                  <a:pt x="2038194" y="1602465"/>
                </a:cubicBezTo>
                <a:cubicBezTo>
                  <a:pt x="2020065" y="1592378"/>
                  <a:pt x="1998059" y="1585503"/>
                  <a:pt x="1974435" y="1583955"/>
                </a:cubicBezTo>
                <a:cubicBezTo>
                  <a:pt x="1950812" y="1582407"/>
                  <a:pt x="1925570" y="1586188"/>
                  <a:pt x="1900970" y="1597413"/>
                </a:cubicBezTo>
                <a:cubicBezTo>
                  <a:pt x="1898659" y="1606364"/>
                  <a:pt x="1909721" y="1601175"/>
                  <a:pt x="1914676" y="1602156"/>
                </a:cubicBezTo>
                <a:cubicBezTo>
                  <a:pt x="1915791" y="1610285"/>
                  <a:pt x="1906021" y="1607998"/>
                  <a:pt x="1901764" y="1610757"/>
                </a:cubicBezTo>
                <a:cubicBezTo>
                  <a:pt x="1955661" y="1630095"/>
                  <a:pt x="2009591" y="1618089"/>
                  <a:pt x="2064509" y="1641309"/>
                </a:cubicBezTo>
                <a:cubicBezTo>
                  <a:pt x="2063399" y="1643891"/>
                  <a:pt x="2062429" y="1646151"/>
                  <a:pt x="2059466" y="1646790"/>
                </a:cubicBezTo>
                <a:cubicBezTo>
                  <a:pt x="2102063" y="1654007"/>
                  <a:pt x="2121199" y="1686323"/>
                  <a:pt x="2163795" y="1693539"/>
                </a:cubicBezTo>
                <a:cubicBezTo>
                  <a:pt x="2171295" y="1694850"/>
                  <a:pt x="2171809" y="1703484"/>
                  <a:pt x="2175144" y="1709126"/>
                </a:cubicBezTo>
                <a:cubicBezTo>
                  <a:pt x="2200422" y="1709280"/>
                  <a:pt x="2195250" y="1733827"/>
                  <a:pt x="2224787" y="1733901"/>
                </a:cubicBezTo>
                <a:cubicBezTo>
                  <a:pt x="2229102" y="1756024"/>
                  <a:pt x="2256604" y="1756370"/>
                  <a:pt x="2256008" y="1770265"/>
                </a:cubicBezTo>
                <a:cubicBezTo>
                  <a:pt x="2274577" y="1779776"/>
                  <a:pt x="2295188" y="1797047"/>
                  <a:pt x="2324866" y="1802153"/>
                </a:cubicBezTo>
                <a:cubicBezTo>
                  <a:pt x="2314130" y="1810160"/>
                  <a:pt x="2343806" y="1812588"/>
                  <a:pt x="2352281" y="1816994"/>
                </a:cubicBezTo>
                <a:cubicBezTo>
                  <a:pt x="2332886" y="1825485"/>
                  <a:pt x="2360061" y="1820338"/>
                  <a:pt x="2371826" y="1832277"/>
                </a:cubicBezTo>
                <a:cubicBezTo>
                  <a:pt x="2373679" y="1834221"/>
                  <a:pt x="2370534" y="1842430"/>
                  <a:pt x="2378130" y="1847990"/>
                </a:cubicBezTo>
                <a:cubicBezTo>
                  <a:pt x="2379935" y="1849148"/>
                  <a:pt x="2381136" y="1842779"/>
                  <a:pt x="2380488" y="1842501"/>
                </a:cubicBezTo>
                <a:cubicBezTo>
                  <a:pt x="2393316" y="1851074"/>
                  <a:pt x="2394106" y="1856385"/>
                  <a:pt x="2405542" y="1857475"/>
                </a:cubicBezTo>
                <a:cubicBezTo>
                  <a:pt x="2406145" y="1862323"/>
                  <a:pt x="2402581" y="1863469"/>
                  <a:pt x="2403186" y="1868319"/>
                </a:cubicBezTo>
                <a:cubicBezTo>
                  <a:pt x="2417355" y="1872878"/>
                  <a:pt x="2423286" y="1882310"/>
                  <a:pt x="2435967" y="1877817"/>
                </a:cubicBezTo>
                <a:cubicBezTo>
                  <a:pt x="2443425" y="1883699"/>
                  <a:pt x="2429305" y="1885280"/>
                  <a:pt x="2436762" y="1891161"/>
                </a:cubicBezTo>
                <a:cubicBezTo>
                  <a:pt x="2448219" y="1888628"/>
                  <a:pt x="2455037" y="1891080"/>
                  <a:pt x="2461352" y="1894033"/>
                </a:cubicBezTo>
                <a:lnTo>
                  <a:pt x="2480870" y="1899350"/>
                </a:lnTo>
                <a:lnTo>
                  <a:pt x="2428913" y="1899350"/>
                </a:lnTo>
                <a:lnTo>
                  <a:pt x="2428386" y="1899036"/>
                </a:lnTo>
                <a:cubicBezTo>
                  <a:pt x="2351153" y="1877698"/>
                  <a:pt x="2264157" y="1867462"/>
                  <a:pt x="2171424" y="1864323"/>
                </a:cubicBezTo>
                <a:cubicBezTo>
                  <a:pt x="1954615" y="1856811"/>
                  <a:pt x="1743897" y="1906603"/>
                  <a:pt x="1556573" y="1884992"/>
                </a:cubicBezTo>
                <a:cubicBezTo>
                  <a:pt x="1607449" y="1880087"/>
                  <a:pt x="1734625" y="1880820"/>
                  <a:pt x="1824852" y="1871027"/>
                </a:cubicBezTo>
                <a:cubicBezTo>
                  <a:pt x="1676419" y="1855423"/>
                  <a:pt x="1534656" y="1848422"/>
                  <a:pt x="1400896" y="1827267"/>
                </a:cubicBezTo>
                <a:cubicBezTo>
                  <a:pt x="1488299" y="1817790"/>
                  <a:pt x="1575533" y="1842661"/>
                  <a:pt x="1662573" y="1848324"/>
                </a:cubicBezTo>
                <a:cubicBezTo>
                  <a:pt x="1723778" y="1852448"/>
                  <a:pt x="1786834" y="1853159"/>
                  <a:pt x="1856513" y="1859011"/>
                </a:cubicBezTo>
                <a:cubicBezTo>
                  <a:pt x="1867161" y="1860146"/>
                  <a:pt x="1846192" y="1863372"/>
                  <a:pt x="1856841" y="1864506"/>
                </a:cubicBezTo>
                <a:cubicBezTo>
                  <a:pt x="1961975" y="1853089"/>
                  <a:pt x="2062443" y="1864144"/>
                  <a:pt x="2149382" y="1854851"/>
                </a:cubicBezTo>
                <a:cubicBezTo>
                  <a:pt x="2158965" y="1853997"/>
                  <a:pt x="2168638" y="1846680"/>
                  <a:pt x="2178360" y="1845505"/>
                </a:cubicBezTo>
                <a:cubicBezTo>
                  <a:pt x="2184793" y="1844828"/>
                  <a:pt x="2191325" y="1851076"/>
                  <a:pt x="2197435" y="1850261"/>
                </a:cubicBezTo>
                <a:cubicBezTo>
                  <a:pt x="2210259" y="1848124"/>
                  <a:pt x="2236592" y="1828847"/>
                  <a:pt x="2253357" y="1839876"/>
                </a:cubicBezTo>
                <a:cubicBezTo>
                  <a:pt x="2243685" y="1847192"/>
                  <a:pt x="2225166" y="1846498"/>
                  <a:pt x="2213501" y="1852194"/>
                </a:cubicBezTo>
                <a:cubicBezTo>
                  <a:pt x="2266837" y="1856759"/>
                  <a:pt x="2327954" y="1867347"/>
                  <a:pt x="2391846" y="1874153"/>
                </a:cubicBezTo>
                <a:cubicBezTo>
                  <a:pt x="2381699" y="1860231"/>
                  <a:pt x="2358784" y="1859943"/>
                  <a:pt x="2352754" y="1840908"/>
                </a:cubicBezTo>
                <a:cubicBezTo>
                  <a:pt x="2314320" y="1821331"/>
                  <a:pt x="2275609" y="1805076"/>
                  <a:pt x="2242449" y="1781264"/>
                </a:cubicBezTo>
                <a:cubicBezTo>
                  <a:pt x="2221979" y="1766349"/>
                  <a:pt x="2208170" y="1741292"/>
                  <a:pt x="2181453" y="1735548"/>
                </a:cubicBezTo>
                <a:cubicBezTo>
                  <a:pt x="2180290" y="1721279"/>
                  <a:pt x="2147743" y="1721059"/>
                  <a:pt x="2139680" y="1704974"/>
                </a:cubicBezTo>
                <a:cubicBezTo>
                  <a:pt x="2102177" y="1701094"/>
                  <a:pt x="2084849" y="1672614"/>
                  <a:pt x="2054425" y="1657626"/>
                </a:cubicBezTo>
                <a:cubicBezTo>
                  <a:pt x="2027104" y="1644355"/>
                  <a:pt x="1992523" y="1647084"/>
                  <a:pt x="1957057" y="1642934"/>
                </a:cubicBezTo>
                <a:cubicBezTo>
                  <a:pt x="1932241" y="1639917"/>
                  <a:pt x="1911356" y="1628647"/>
                  <a:pt x="1888993" y="1627067"/>
                </a:cubicBezTo>
                <a:cubicBezTo>
                  <a:pt x="1877930" y="1629579"/>
                  <a:pt x="1883340" y="1614311"/>
                  <a:pt x="1872599" y="1616962"/>
                </a:cubicBezTo>
                <a:cubicBezTo>
                  <a:pt x="1829696" y="1644416"/>
                  <a:pt x="1769971" y="1638634"/>
                  <a:pt x="1719641" y="1626182"/>
                </a:cubicBezTo>
                <a:cubicBezTo>
                  <a:pt x="1707881" y="1624954"/>
                  <a:pt x="1707979" y="1634555"/>
                  <a:pt x="1698534" y="1635085"/>
                </a:cubicBezTo>
                <a:cubicBezTo>
                  <a:pt x="1642743" y="1629083"/>
                  <a:pt x="1592692" y="1618664"/>
                  <a:pt x="1536582" y="1620556"/>
                </a:cubicBezTo>
                <a:cubicBezTo>
                  <a:pt x="1490240" y="1622056"/>
                  <a:pt x="1446316" y="1642951"/>
                  <a:pt x="1400483" y="1645051"/>
                </a:cubicBezTo>
                <a:cubicBezTo>
                  <a:pt x="1358586" y="1646933"/>
                  <a:pt x="1324836" y="1645048"/>
                  <a:pt x="1288175" y="1657975"/>
                </a:cubicBezTo>
                <a:cubicBezTo>
                  <a:pt x="1223971" y="1680481"/>
                  <a:pt x="1149305" y="1696960"/>
                  <a:pt x="1092231" y="1719854"/>
                </a:cubicBezTo>
                <a:cubicBezTo>
                  <a:pt x="1105753" y="1724135"/>
                  <a:pt x="1121125" y="1727682"/>
                  <a:pt x="1138721" y="1734096"/>
                </a:cubicBezTo>
                <a:cubicBezTo>
                  <a:pt x="1123120" y="1737336"/>
                  <a:pt x="1086780" y="1742369"/>
                  <a:pt x="1082006" y="1731138"/>
                </a:cubicBezTo>
                <a:cubicBezTo>
                  <a:pt x="997385" y="1747547"/>
                  <a:pt x="914424" y="1754726"/>
                  <a:pt x="830913" y="1768551"/>
                </a:cubicBezTo>
                <a:cubicBezTo>
                  <a:pt x="786295" y="1791061"/>
                  <a:pt x="711254" y="1803938"/>
                  <a:pt x="649772" y="1803138"/>
                </a:cubicBezTo>
                <a:cubicBezTo>
                  <a:pt x="632225" y="1802863"/>
                  <a:pt x="611807" y="1799442"/>
                  <a:pt x="598100" y="1792023"/>
                </a:cubicBezTo>
                <a:cubicBezTo>
                  <a:pt x="580696" y="1799458"/>
                  <a:pt x="566987" y="1789360"/>
                  <a:pt x="549580" y="1788761"/>
                </a:cubicBezTo>
                <a:cubicBezTo>
                  <a:pt x="587120" y="1777360"/>
                  <a:pt x="646900" y="1797315"/>
                  <a:pt x="697823" y="1793195"/>
                </a:cubicBezTo>
                <a:cubicBezTo>
                  <a:pt x="797959" y="1785366"/>
                  <a:pt x="889043" y="1734257"/>
                  <a:pt x="988446" y="1740647"/>
                </a:cubicBezTo>
                <a:cubicBezTo>
                  <a:pt x="922558" y="1724186"/>
                  <a:pt x="855659" y="1722588"/>
                  <a:pt x="780473" y="1719723"/>
                </a:cubicBezTo>
                <a:cubicBezTo>
                  <a:pt x="808761" y="1725378"/>
                  <a:pt x="835946" y="1741651"/>
                  <a:pt x="869645" y="1732039"/>
                </a:cubicBezTo>
                <a:cubicBezTo>
                  <a:pt x="870069" y="1747136"/>
                  <a:pt x="843263" y="1745176"/>
                  <a:pt x="832475" y="1744365"/>
                </a:cubicBezTo>
                <a:cubicBezTo>
                  <a:pt x="792473" y="1740942"/>
                  <a:pt x="750194" y="1717799"/>
                  <a:pt x="699498" y="1715133"/>
                </a:cubicBezTo>
                <a:cubicBezTo>
                  <a:pt x="649588" y="1712425"/>
                  <a:pt x="587826" y="1706913"/>
                  <a:pt x="530145" y="1714248"/>
                </a:cubicBezTo>
                <a:cubicBezTo>
                  <a:pt x="477001" y="1720856"/>
                  <a:pt x="441270" y="1744126"/>
                  <a:pt x="397994" y="1765300"/>
                </a:cubicBezTo>
                <a:cubicBezTo>
                  <a:pt x="310140" y="1821622"/>
                  <a:pt x="177686" y="1845008"/>
                  <a:pt x="51727" y="1837574"/>
                </a:cubicBezTo>
                <a:lnTo>
                  <a:pt x="230" y="1830127"/>
                </a:lnTo>
                <a:lnTo>
                  <a:pt x="230" y="1803175"/>
                </a:lnTo>
                <a:lnTo>
                  <a:pt x="63014" y="1807582"/>
                </a:lnTo>
                <a:cubicBezTo>
                  <a:pt x="184002" y="1837014"/>
                  <a:pt x="306614" y="1782246"/>
                  <a:pt x="404373" y="1745096"/>
                </a:cubicBezTo>
                <a:cubicBezTo>
                  <a:pt x="428249" y="1719026"/>
                  <a:pt x="464308" y="1703928"/>
                  <a:pt x="498697" y="1687349"/>
                </a:cubicBezTo>
                <a:cubicBezTo>
                  <a:pt x="518721" y="1641650"/>
                  <a:pt x="558430" y="1613587"/>
                  <a:pt x="601659" y="1588951"/>
                </a:cubicBezTo>
                <a:cubicBezTo>
                  <a:pt x="601611" y="1585489"/>
                  <a:pt x="601238" y="1581887"/>
                  <a:pt x="601190" y="1578424"/>
                </a:cubicBezTo>
                <a:cubicBezTo>
                  <a:pt x="618180" y="1574635"/>
                  <a:pt x="636921" y="1555154"/>
                  <a:pt x="659001" y="1549346"/>
                </a:cubicBezTo>
                <a:cubicBezTo>
                  <a:pt x="674368" y="1544860"/>
                  <a:pt x="687056" y="1551077"/>
                  <a:pt x="682793" y="1540449"/>
                </a:cubicBezTo>
                <a:cubicBezTo>
                  <a:pt x="733762" y="1534436"/>
                  <a:pt x="768933" y="1504425"/>
                  <a:pt x="809902" y="1497557"/>
                </a:cubicBezTo>
                <a:cubicBezTo>
                  <a:pt x="805541" y="1480002"/>
                  <a:pt x="852867" y="1500341"/>
                  <a:pt x="844247" y="1482869"/>
                </a:cubicBezTo>
                <a:cubicBezTo>
                  <a:pt x="873967" y="1480729"/>
                  <a:pt x="904747" y="1464508"/>
                  <a:pt x="932623" y="1476489"/>
                </a:cubicBezTo>
                <a:cubicBezTo>
                  <a:pt x="939330" y="1464457"/>
                  <a:pt x="969701" y="1465271"/>
                  <a:pt x="980677" y="1471899"/>
                </a:cubicBezTo>
                <a:cubicBezTo>
                  <a:pt x="1154971" y="1446990"/>
                  <a:pt x="1364322" y="1445944"/>
                  <a:pt x="1525406" y="1390117"/>
                </a:cubicBezTo>
                <a:cubicBezTo>
                  <a:pt x="1580253" y="1361678"/>
                  <a:pt x="1644595" y="1341525"/>
                  <a:pt x="1693606" y="1307902"/>
                </a:cubicBezTo>
                <a:cubicBezTo>
                  <a:pt x="1704255" y="1309036"/>
                  <a:pt x="1701571" y="1309029"/>
                  <a:pt x="1712356" y="1307163"/>
                </a:cubicBezTo>
                <a:cubicBezTo>
                  <a:pt x="1712121" y="1300562"/>
                  <a:pt x="1717074" y="1298865"/>
                  <a:pt x="1711563" y="1293820"/>
                </a:cubicBezTo>
                <a:cubicBezTo>
                  <a:pt x="1731096" y="1285006"/>
                  <a:pt x="1760668" y="1261766"/>
                  <a:pt x="1784640" y="1242621"/>
                </a:cubicBezTo>
                <a:cubicBezTo>
                  <a:pt x="1838479" y="1237076"/>
                  <a:pt x="1831792" y="1193666"/>
                  <a:pt x="1884007" y="1179391"/>
                </a:cubicBezTo>
                <a:cubicBezTo>
                  <a:pt x="1896491" y="1147661"/>
                  <a:pt x="1930230" y="1122771"/>
                  <a:pt x="1942256" y="1099256"/>
                </a:cubicBezTo>
                <a:cubicBezTo>
                  <a:pt x="1950267" y="1103847"/>
                  <a:pt x="1967062" y="1083529"/>
                  <a:pt x="1962570" y="1077009"/>
                </a:cubicBezTo>
                <a:cubicBezTo>
                  <a:pt x="2053373" y="1015836"/>
                  <a:pt x="2088734" y="904066"/>
                  <a:pt x="2147212" y="819824"/>
                </a:cubicBezTo>
                <a:cubicBezTo>
                  <a:pt x="2158165" y="778256"/>
                  <a:pt x="2179117" y="737544"/>
                  <a:pt x="2201187" y="710317"/>
                </a:cubicBezTo>
                <a:cubicBezTo>
                  <a:pt x="2195347" y="697098"/>
                  <a:pt x="2210480" y="683334"/>
                  <a:pt x="2221170" y="677219"/>
                </a:cubicBezTo>
                <a:cubicBezTo>
                  <a:pt x="2215651" y="656107"/>
                  <a:pt x="2238180" y="620663"/>
                  <a:pt x="2252801" y="600941"/>
                </a:cubicBezTo>
                <a:cubicBezTo>
                  <a:pt x="2238913" y="601091"/>
                  <a:pt x="2248815" y="592345"/>
                  <a:pt x="2246496" y="582552"/>
                </a:cubicBezTo>
                <a:cubicBezTo>
                  <a:pt x="2254085" y="577401"/>
                  <a:pt x="2278897" y="569707"/>
                  <a:pt x="2264447" y="560437"/>
                </a:cubicBezTo>
                <a:cubicBezTo>
                  <a:pt x="2269309" y="559848"/>
                  <a:pt x="2273475" y="558197"/>
                  <a:pt x="2275001" y="554646"/>
                </a:cubicBezTo>
                <a:cubicBezTo>
                  <a:pt x="2271565" y="534048"/>
                  <a:pt x="2287942" y="509345"/>
                  <a:pt x="2290242" y="478973"/>
                </a:cubicBezTo>
                <a:cubicBezTo>
                  <a:pt x="2290749" y="474220"/>
                  <a:pt x="2285653" y="468206"/>
                  <a:pt x="2286760" y="462946"/>
                </a:cubicBezTo>
                <a:cubicBezTo>
                  <a:pt x="2290964" y="440658"/>
                  <a:pt x="2307065" y="419279"/>
                  <a:pt x="2310665" y="397497"/>
                </a:cubicBezTo>
                <a:cubicBezTo>
                  <a:pt x="2312603" y="384946"/>
                  <a:pt x="2301949" y="373101"/>
                  <a:pt x="2311897" y="362462"/>
                </a:cubicBezTo>
                <a:cubicBezTo>
                  <a:pt x="2307175" y="362726"/>
                  <a:pt x="2304998" y="360643"/>
                  <a:pt x="2303702" y="357409"/>
                </a:cubicBezTo>
                <a:cubicBezTo>
                  <a:pt x="2320090" y="356803"/>
                  <a:pt x="2303139" y="345311"/>
                  <a:pt x="2302904" y="336032"/>
                </a:cubicBezTo>
                <a:cubicBezTo>
                  <a:pt x="2302902" y="333355"/>
                  <a:pt x="2311141" y="328482"/>
                  <a:pt x="2310305" y="325063"/>
                </a:cubicBezTo>
                <a:cubicBezTo>
                  <a:pt x="2309284" y="318506"/>
                  <a:pt x="2301228" y="315808"/>
                  <a:pt x="2301641" y="309484"/>
                </a:cubicBezTo>
                <a:cubicBezTo>
                  <a:pt x="2302512" y="292267"/>
                  <a:pt x="2312234" y="293768"/>
                  <a:pt x="2297366" y="277435"/>
                </a:cubicBezTo>
                <a:cubicBezTo>
                  <a:pt x="2285003" y="274035"/>
                  <a:pt x="2267780" y="271221"/>
                  <a:pt x="2251531" y="274181"/>
                </a:cubicBezTo>
                <a:cubicBezTo>
                  <a:pt x="2136448" y="293560"/>
                  <a:pt x="2009859" y="358476"/>
                  <a:pt x="1954987" y="431649"/>
                </a:cubicBezTo>
                <a:cubicBezTo>
                  <a:pt x="1951516" y="434364"/>
                  <a:pt x="1945220" y="434718"/>
                  <a:pt x="1941749" y="437433"/>
                </a:cubicBezTo>
                <a:cubicBezTo>
                  <a:pt x="1930051" y="469118"/>
                  <a:pt x="1879418" y="499370"/>
                  <a:pt x="1868230" y="531655"/>
                </a:cubicBezTo>
                <a:cubicBezTo>
                  <a:pt x="1841984" y="539115"/>
                  <a:pt x="1841395" y="566398"/>
                  <a:pt x="1816256" y="568596"/>
                </a:cubicBezTo>
                <a:cubicBezTo>
                  <a:pt x="1816537" y="573306"/>
                  <a:pt x="1816121" y="576953"/>
                  <a:pt x="1814226" y="579579"/>
                </a:cubicBezTo>
                <a:cubicBezTo>
                  <a:pt x="1795800" y="580456"/>
                  <a:pt x="1794233" y="596610"/>
                  <a:pt x="1780535" y="607932"/>
                </a:cubicBezTo>
                <a:cubicBezTo>
                  <a:pt x="1766096" y="620083"/>
                  <a:pt x="1757674" y="627172"/>
                  <a:pt x="1746985" y="638640"/>
                </a:cubicBezTo>
                <a:cubicBezTo>
                  <a:pt x="1735695" y="650616"/>
                  <a:pt x="1716346" y="657215"/>
                  <a:pt x="1710609" y="664310"/>
                </a:cubicBezTo>
                <a:cubicBezTo>
                  <a:pt x="1709591" y="665785"/>
                  <a:pt x="1714362" y="668982"/>
                  <a:pt x="1713436" y="669349"/>
                </a:cubicBezTo>
                <a:cubicBezTo>
                  <a:pt x="1689649" y="688957"/>
                  <a:pt x="1647810" y="715719"/>
                  <a:pt x="1622263" y="734953"/>
                </a:cubicBezTo>
                <a:cubicBezTo>
                  <a:pt x="1607917" y="745997"/>
                  <a:pt x="1585052" y="757203"/>
                  <a:pt x="1569826" y="766722"/>
                </a:cubicBezTo>
                <a:cubicBezTo>
                  <a:pt x="1557190" y="774677"/>
                  <a:pt x="1550850" y="779601"/>
                  <a:pt x="1535479" y="781408"/>
                </a:cubicBezTo>
                <a:cubicBezTo>
                  <a:pt x="1496421" y="812428"/>
                  <a:pt x="1444671" y="831871"/>
                  <a:pt x="1401768" y="859325"/>
                </a:cubicBezTo>
                <a:cubicBezTo>
                  <a:pt x="1396259" y="859634"/>
                  <a:pt x="1391213" y="859760"/>
                  <a:pt x="1385703" y="860070"/>
                </a:cubicBezTo>
                <a:cubicBezTo>
                  <a:pt x="1379180" y="869887"/>
                  <a:pt x="1355254" y="887138"/>
                  <a:pt x="1343489" y="875199"/>
                </a:cubicBezTo>
                <a:cubicBezTo>
                  <a:pt x="1461471" y="822264"/>
                  <a:pt x="1573242" y="749833"/>
                  <a:pt x="1673908" y="689841"/>
                </a:cubicBezTo>
                <a:cubicBezTo>
                  <a:pt x="1682926" y="668857"/>
                  <a:pt x="1704820" y="659910"/>
                  <a:pt x="1723193" y="647537"/>
                </a:cubicBezTo>
                <a:cubicBezTo>
                  <a:pt x="1717260" y="632750"/>
                  <a:pt x="1750641" y="633710"/>
                  <a:pt x="1748547" y="614454"/>
                </a:cubicBezTo>
                <a:cubicBezTo>
                  <a:pt x="1792515" y="583633"/>
                  <a:pt x="1842033" y="545256"/>
                  <a:pt x="1874834" y="496633"/>
                </a:cubicBezTo>
                <a:cubicBezTo>
                  <a:pt x="1896312" y="491332"/>
                  <a:pt x="1899265" y="469272"/>
                  <a:pt x="1916251" y="460128"/>
                </a:cubicBezTo>
                <a:cubicBezTo>
                  <a:pt x="1921426" y="440935"/>
                  <a:pt x="1952251" y="422824"/>
                  <a:pt x="1962054" y="399121"/>
                </a:cubicBezTo>
                <a:cubicBezTo>
                  <a:pt x="1982145" y="397047"/>
                  <a:pt x="1983390" y="386108"/>
                  <a:pt x="1992920" y="371082"/>
                </a:cubicBezTo>
                <a:cubicBezTo>
                  <a:pt x="2002687" y="368013"/>
                  <a:pt x="2030186" y="363004"/>
                  <a:pt x="2016384" y="354014"/>
                </a:cubicBezTo>
                <a:cubicBezTo>
                  <a:pt x="2033927" y="346255"/>
                  <a:pt x="2054619" y="340998"/>
                  <a:pt x="2063315" y="325231"/>
                </a:cubicBezTo>
                <a:cubicBezTo>
                  <a:pt x="2108211" y="302076"/>
                  <a:pt x="2179266" y="280602"/>
                  <a:pt x="2240507" y="264090"/>
                </a:cubicBezTo>
                <a:cubicBezTo>
                  <a:pt x="2143145" y="262784"/>
                  <a:pt x="2018840" y="262520"/>
                  <a:pt x="1949997" y="260086"/>
                </a:cubicBezTo>
                <a:cubicBezTo>
                  <a:pt x="1950041" y="255516"/>
                  <a:pt x="1947539" y="253294"/>
                  <a:pt x="1944158" y="252223"/>
                </a:cubicBezTo>
                <a:cubicBezTo>
                  <a:pt x="1885032" y="237904"/>
                  <a:pt x="1840155" y="208292"/>
                  <a:pt x="1788154" y="186325"/>
                </a:cubicBezTo>
                <a:cubicBezTo>
                  <a:pt x="1654515" y="225647"/>
                  <a:pt x="1541449" y="297521"/>
                  <a:pt x="1441201" y="359225"/>
                </a:cubicBezTo>
                <a:cubicBezTo>
                  <a:pt x="1433702" y="363269"/>
                  <a:pt x="1443105" y="372663"/>
                  <a:pt x="1428291" y="373180"/>
                </a:cubicBezTo>
                <a:cubicBezTo>
                  <a:pt x="1443642" y="333885"/>
                  <a:pt x="1508403" y="318121"/>
                  <a:pt x="1550657" y="287712"/>
                </a:cubicBezTo>
                <a:cubicBezTo>
                  <a:pt x="1573057" y="271333"/>
                  <a:pt x="1603324" y="251833"/>
                  <a:pt x="1632071" y="243920"/>
                </a:cubicBezTo>
                <a:cubicBezTo>
                  <a:pt x="1629197" y="235418"/>
                  <a:pt x="1640680" y="239970"/>
                  <a:pt x="1639473" y="232951"/>
                </a:cubicBezTo>
                <a:cubicBezTo>
                  <a:pt x="1691365" y="221215"/>
                  <a:pt x="1722740" y="191103"/>
                  <a:pt x="1773984" y="179088"/>
                </a:cubicBezTo>
                <a:cubicBezTo>
                  <a:pt x="1720265" y="146823"/>
                  <a:pt x="1627076" y="157255"/>
                  <a:pt x="1559705" y="139776"/>
                </a:cubicBezTo>
                <a:cubicBezTo>
                  <a:pt x="1557020" y="137090"/>
                  <a:pt x="1554193" y="134729"/>
                  <a:pt x="1551508" y="132046"/>
                </a:cubicBezTo>
                <a:cubicBezTo>
                  <a:pt x="1531553" y="131117"/>
                  <a:pt x="1514283" y="127519"/>
                  <a:pt x="1499835" y="120928"/>
                </a:cubicBezTo>
                <a:cubicBezTo>
                  <a:pt x="1426173" y="111835"/>
                  <a:pt x="1359906" y="78385"/>
                  <a:pt x="1277689" y="87411"/>
                </a:cubicBezTo>
                <a:cubicBezTo>
                  <a:pt x="1148391" y="101445"/>
                  <a:pt x="1017158" y="138743"/>
                  <a:pt x="927696" y="195902"/>
                </a:cubicBezTo>
                <a:cubicBezTo>
                  <a:pt x="918445" y="215638"/>
                  <a:pt x="900673" y="227504"/>
                  <a:pt x="886607" y="243257"/>
                </a:cubicBezTo>
                <a:cubicBezTo>
                  <a:pt x="889940" y="243543"/>
                  <a:pt x="889849" y="247329"/>
                  <a:pt x="889759" y="251113"/>
                </a:cubicBezTo>
                <a:cubicBezTo>
                  <a:pt x="836495" y="298207"/>
                  <a:pt x="805787" y="366086"/>
                  <a:pt x="763037" y="422669"/>
                </a:cubicBezTo>
                <a:cubicBezTo>
                  <a:pt x="756709" y="454369"/>
                  <a:pt x="728711" y="477520"/>
                  <a:pt x="734885" y="512297"/>
                </a:cubicBezTo>
                <a:cubicBezTo>
                  <a:pt x="719254" y="546883"/>
                  <a:pt x="723721" y="592783"/>
                  <a:pt x="699662" y="623745"/>
                </a:cubicBezTo>
                <a:cubicBezTo>
                  <a:pt x="707356" y="641584"/>
                  <a:pt x="688845" y="656957"/>
                  <a:pt x="696538" y="672118"/>
                </a:cubicBezTo>
                <a:cubicBezTo>
                  <a:pt x="709455" y="674227"/>
                  <a:pt x="713564" y="650371"/>
                  <a:pt x="723155" y="665583"/>
                </a:cubicBezTo>
                <a:cubicBezTo>
                  <a:pt x="712229" y="667771"/>
                  <a:pt x="705568" y="677911"/>
                  <a:pt x="710711" y="687388"/>
                </a:cubicBezTo>
                <a:cubicBezTo>
                  <a:pt x="688820" y="701690"/>
                  <a:pt x="676425" y="726958"/>
                  <a:pt x="670414" y="742733"/>
                </a:cubicBezTo>
                <a:cubicBezTo>
                  <a:pt x="674350" y="742511"/>
                  <a:pt x="692404" y="740709"/>
                  <a:pt x="684119" y="744797"/>
                </a:cubicBezTo>
                <a:cubicBezTo>
                  <a:pt x="673380" y="747448"/>
                  <a:pt x="674860" y="745789"/>
                  <a:pt x="662546" y="745851"/>
                </a:cubicBezTo>
                <a:cubicBezTo>
                  <a:pt x="664863" y="752966"/>
                  <a:pt x="657502" y="751332"/>
                  <a:pt x="657829" y="756827"/>
                </a:cubicBezTo>
                <a:cubicBezTo>
                  <a:pt x="662920" y="754808"/>
                  <a:pt x="674261" y="751651"/>
                  <a:pt x="674218" y="758899"/>
                </a:cubicBezTo>
                <a:cubicBezTo>
                  <a:pt x="667739" y="761468"/>
                  <a:pt x="659776" y="763017"/>
                  <a:pt x="649961" y="762624"/>
                </a:cubicBezTo>
                <a:cubicBezTo>
                  <a:pt x="622903" y="817538"/>
                  <a:pt x="562591" y="841718"/>
                  <a:pt x="529514" y="890986"/>
                </a:cubicBezTo>
                <a:cubicBezTo>
                  <a:pt x="511369" y="899249"/>
                  <a:pt x="491558" y="906034"/>
                  <a:pt x="488097" y="927491"/>
                </a:cubicBezTo>
                <a:cubicBezTo>
                  <a:pt x="476756" y="930647"/>
                  <a:pt x="467267" y="935748"/>
                  <a:pt x="459122" y="942190"/>
                </a:cubicBezTo>
                <a:cubicBezTo>
                  <a:pt x="462455" y="942475"/>
                  <a:pt x="466808" y="941287"/>
                  <a:pt x="467317" y="944565"/>
                </a:cubicBezTo>
                <a:cubicBezTo>
                  <a:pt x="449820" y="950432"/>
                  <a:pt x="447885" y="968338"/>
                  <a:pt x="434093" y="978091"/>
                </a:cubicBezTo>
                <a:cubicBezTo>
                  <a:pt x="415582" y="990786"/>
                  <a:pt x="389332" y="992891"/>
                  <a:pt x="367948" y="1002439"/>
                </a:cubicBezTo>
                <a:cubicBezTo>
                  <a:pt x="345777" y="1012032"/>
                  <a:pt x="326572" y="1029020"/>
                  <a:pt x="307779" y="1039682"/>
                </a:cubicBezTo>
                <a:cubicBezTo>
                  <a:pt x="313240" y="1033233"/>
                  <a:pt x="317040" y="1041367"/>
                  <a:pt x="326531" y="1038946"/>
                </a:cubicBezTo>
                <a:cubicBezTo>
                  <a:pt x="370637" y="1013156"/>
                  <a:pt x="449194" y="995672"/>
                  <a:pt x="490808" y="983725"/>
                </a:cubicBezTo>
                <a:cubicBezTo>
                  <a:pt x="490390" y="979340"/>
                  <a:pt x="483309" y="982415"/>
                  <a:pt x="482613" y="978674"/>
                </a:cubicBezTo>
                <a:cubicBezTo>
                  <a:pt x="579968" y="966591"/>
                  <a:pt x="664863" y="941505"/>
                  <a:pt x="740638" y="917088"/>
                </a:cubicBezTo>
                <a:cubicBezTo>
                  <a:pt x="741288" y="920044"/>
                  <a:pt x="740457" y="924659"/>
                  <a:pt x="743790" y="924944"/>
                </a:cubicBezTo>
                <a:cubicBezTo>
                  <a:pt x="880535" y="895370"/>
                  <a:pt x="977223" y="842846"/>
                  <a:pt x="1100860" y="799989"/>
                </a:cubicBezTo>
                <a:cubicBezTo>
                  <a:pt x="1141450" y="778808"/>
                  <a:pt x="1180885" y="756748"/>
                  <a:pt x="1229999" y="743437"/>
                </a:cubicBezTo>
                <a:cubicBezTo>
                  <a:pt x="1241195" y="727215"/>
                  <a:pt x="1262121" y="728559"/>
                  <a:pt x="1280080" y="719833"/>
                </a:cubicBezTo>
                <a:cubicBezTo>
                  <a:pt x="1308776" y="705777"/>
                  <a:pt x="1333854" y="673341"/>
                  <a:pt x="1364179" y="676048"/>
                </a:cubicBezTo>
                <a:cubicBezTo>
                  <a:pt x="1344182" y="682368"/>
                  <a:pt x="1332065" y="706990"/>
                  <a:pt x="1316781" y="696981"/>
                </a:cubicBezTo>
                <a:cubicBezTo>
                  <a:pt x="1317154" y="700582"/>
                  <a:pt x="1320302" y="700406"/>
                  <a:pt x="1319934" y="704836"/>
                </a:cubicBezTo>
                <a:cubicBezTo>
                  <a:pt x="1218110" y="763950"/>
                  <a:pt x="1081187" y="806450"/>
                  <a:pt x="969502" y="864386"/>
                </a:cubicBezTo>
                <a:cubicBezTo>
                  <a:pt x="826098" y="912131"/>
                  <a:pt x="687790" y="963213"/>
                  <a:pt x="525620" y="976888"/>
                </a:cubicBezTo>
                <a:cubicBezTo>
                  <a:pt x="520070" y="989800"/>
                  <a:pt x="501277" y="995109"/>
                  <a:pt x="486091" y="992024"/>
                </a:cubicBezTo>
                <a:cubicBezTo>
                  <a:pt x="428604" y="1018564"/>
                  <a:pt x="346617" y="1028839"/>
                  <a:pt x="301031" y="1058964"/>
                </a:cubicBezTo>
                <a:cubicBezTo>
                  <a:pt x="292558" y="1059911"/>
                  <a:pt x="289407" y="1054732"/>
                  <a:pt x="279456" y="1057339"/>
                </a:cubicBezTo>
                <a:cubicBezTo>
                  <a:pt x="260528" y="1071004"/>
                  <a:pt x="236735" y="1079900"/>
                  <a:pt x="210952" y="1087176"/>
                </a:cubicBezTo>
                <a:cubicBezTo>
                  <a:pt x="192348" y="1103657"/>
                  <a:pt x="149248" y="1106549"/>
                  <a:pt x="126523" y="1120112"/>
                </a:cubicBezTo>
                <a:cubicBezTo>
                  <a:pt x="108982" y="1130546"/>
                  <a:pt x="96954" y="1148706"/>
                  <a:pt x="77237" y="1159736"/>
                </a:cubicBezTo>
                <a:cubicBezTo>
                  <a:pt x="58121" y="1170261"/>
                  <a:pt x="37104" y="1172701"/>
                  <a:pt x="16274" y="1180958"/>
                </a:cubicBezTo>
                <a:lnTo>
                  <a:pt x="230" y="1190653"/>
                </a:lnTo>
                <a:lnTo>
                  <a:pt x="230" y="1159991"/>
                </a:lnTo>
                <a:lnTo>
                  <a:pt x="20757" y="1148873"/>
                </a:lnTo>
                <a:cubicBezTo>
                  <a:pt x="32661" y="1141153"/>
                  <a:pt x="43392" y="1132380"/>
                  <a:pt x="52079" y="1121772"/>
                </a:cubicBezTo>
                <a:cubicBezTo>
                  <a:pt x="62126" y="1123413"/>
                  <a:pt x="63466" y="1116722"/>
                  <a:pt x="73189" y="1118223"/>
                </a:cubicBezTo>
                <a:cubicBezTo>
                  <a:pt x="81470" y="1106104"/>
                  <a:pt x="97950" y="1101713"/>
                  <a:pt x="118087" y="1100424"/>
                </a:cubicBezTo>
                <a:cubicBezTo>
                  <a:pt x="120858" y="1085935"/>
                  <a:pt x="145167" y="1091028"/>
                  <a:pt x="149418" y="1077559"/>
                </a:cubicBezTo>
                <a:cubicBezTo>
                  <a:pt x="173353" y="1073693"/>
                  <a:pt x="188763" y="1061960"/>
                  <a:pt x="199032" y="1046104"/>
                </a:cubicBezTo>
                <a:cubicBezTo>
                  <a:pt x="237404" y="1027411"/>
                  <a:pt x="268410" y="1001729"/>
                  <a:pt x="317618" y="992664"/>
                </a:cubicBezTo>
                <a:cubicBezTo>
                  <a:pt x="323215" y="980538"/>
                  <a:pt x="340019" y="978964"/>
                  <a:pt x="357149" y="977529"/>
                </a:cubicBezTo>
                <a:cubicBezTo>
                  <a:pt x="357841" y="973238"/>
                  <a:pt x="354507" y="972952"/>
                  <a:pt x="353997" y="969674"/>
                </a:cubicBezTo>
                <a:cubicBezTo>
                  <a:pt x="361080" y="969275"/>
                  <a:pt x="368163" y="968878"/>
                  <a:pt x="375431" y="968942"/>
                </a:cubicBezTo>
                <a:cubicBezTo>
                  <a:pt x="405969" y="932733"/>
                  <a:pt x="467209" y="910865"/>
                  <a:pt x="475565" y="862827"/>
                </a:cubicBezTo>
                <a:cubicBezTo>
                  <a:pt x="477091" y="859278"/>
                  <a:pt x="481257" y="857625"/>
                  <a:pt x="486118" y="857038"/>
                </a:cubicBezTo>
                <a:cubicBezTo>
                  <a:pt x="484858" y="838522"/>
                  <a:pt x="502255" y="817700"/>
                  <a:pt x="515860" y="804806"/>
                </a:cubicBezTo>
                <a:cubicBezTo>
                  <a:pt x="505438" y="791531"/>
                  <a:pt x="522188" y="770430"/>
                  <a:pt x="533018" y="766670"/>
                </a:cubicBezTo>
                <a:cubicBezTo>
                  <a:pt x="530048" y="751245"/>
                  <a:pt x="534580" y="742484"/>
                  <a:pt x="550647" y="744417"/>
                </a:cubicBezTo>
                <a:cubicBezTo>
                  <a:pt x="551013" y="737309"/>
                  <a:pt x="544716" y="737662"/>
                  <a:pt x="539625" y="737003"/>
                </a:cubicBezTo>
                <a:cubicBezTo>
                  <a:pt x="549619" y="724471"/>
                  <a:pt x="565111" y="690209"/>
                  <a:pt x="550618" y="685510"/>
                </a:cubicBezTo>
                <a:cubicBezTo>
                  <a:pt x="555938" y="676706"/>
                  <a:pt x="556575" y="652887"/>
                  <a:pt x="551057" y="637131"/>
                </a:cubicBezTo>
                <a:cubicBezTo>
                  <a:pt x="567207" y="621891"/>
                  <a:pt x="561729" y="590854"/>
                  <a:pt x="559225" y="580599"/>
                </a:cubicBezTo>
                <a:cubicBezTo>
                  <a:pt x="548648" y="538193"/>
                  <a:pt x="549229" y="497522"/>
                  <a:pt x="534251" y="444811"/>
                </a:cubicBezTo>
                <a:cubicBezTo>
                  <a:pt x="517530" y="429212"/>
                  <a:pt x="511912" y="395820"/>
                  <a:pt x="504592" y="386937"/>
                </a:cubicBezTo>
                <a:cubicBezTo>
                  <a:pt x="483655" y="361495"/>
                  <a:pt x="476277" y="327730"/>
                  <a:pt x="444367" y="303692"/>
                </a:cubicBezTo>
                <a:cubicBezTo>
                  <a:pt x="450288" y="291702"/>
                  <a:pt x="431492" y="294333"/>
                  <a:pt x="432689" y="279933"/>
                </a:cubicBezTo>
                <a:cubicBezTo>
                  <a:pt x="378183" y="247712"/>
                  <a:pt x="338344" y="199232"/>
                  <a:pt x="269586" y="182301"/>
                </a:cubicBezTo>
                <a:cubicBezTo>
                  <a:pt x="224573" y="155690"/>
                  <a:pt x="177755" y="130598"/>
                  <a:pt x="136583" y="99519"/>
                </a:cubicBezTo>
                <a:cubicBezTo>
                  <a:pt x="135880" y="82390"/>
                  <a:pt x="116345" y="85849"/>
                  <a:pt x="113882" y="71023"/>
                </a:cubicBezTo>
                <a:cubicBezTo>
                  <a:pt x="75649" y="61475"/>
                  <a:pt x="46570" y="26606"/>
                  <a:pt x="8349" y="17279"/>
                </a:cubicBezTo>
                <a:lnTo>
                  <a:pt x="230" y="17487"/>
                </a:lnTo>
                <a:lnTo>
                  <a:pt x="230" y="278"/>
                </a:lnTo>
                <a:close/>
              </a:path>
            </a:pathLst>
          </a:custGeom>
          <a:solidFill>
            <a:schemeClr val="accent1">
              <a:alpha val="5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spTree>
    <p:extLst>
      <p:ext uri="{BB962C8B-B14F-4D97-AF65-F5344CB8AC3E}">
        <p14:creationId xmlns:p14="http://schemas.microsoft.com/office/powerpoint/2010/main" val="2975540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46F9E1-1920-A4F8-9A53-C359BBBC97FC}"/>
              </a:ext>
            </a:extLst>
          </p:cNvPr>
          <p:cNvSpPr>
            <a:spLocks noGrp="1"/>
          </p:cNvSpPr>
          <p:nvPr>
            <p:ph type="title"/>
          </p:nvPr>
        </p:nvSpPr>
        <p:spPr/>
        <p:txBody>
          <a:bodyPr/>
          <a:lstStyle/>
          <a:p>
            <a:r>
              <a:rPr lang="en-US" sz="7200">
                <a:solidFill>
                  <a:schemeClr val="accent1"/>
                </a:solidFill>
              </a:rPr>
              <a:t>Quarterly performance</a:t>
            </a:r>
            <a:endParaRPr lang="en-US"/>
          </a:p>
        </p:txBody>
      </p:sp>
      <p:sp>
        <p:nvSpPr>
          <p:cNvPr id="5" name="Footer Placeholder 4">
            <a:extLst>
              <a:ext uri="{FF2B5EF4-FFF2-40B4-BE49-F238E27FC236}">
                <a16:creationId xmlns:a16="http://schemas.microsoft.com/office/drawing/2014/main" id="{2DE3C956-B8F7-EE5F-DFA0-0B1852E28F88}"/>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rPr>
              <a:t>PRESENTATION TITLE</a:t>
            </a:r>
          </a:p>
        </p:txBody>
      </p:sp>
      <p:sp>
        <p:nvSpPr>
          <p:cNvPr id="6" name="Slide Number Placeholder 5">
            <a:extLst>
              <a:ext uri="{FF2B5EF4-FFF2-40B4-BE49-F238E27FC236}">
                <a16:creationId xmlns:a16="http://schemas.microsoft.com/office/drawing/2014/main" id="{61D675F6-4362-6E6A-2323-B36CB6B704F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panose="020B0503030403020204" pitchFamily="34" charset="0"/>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endParaRPr>
          </a:p>
        </p:txBody>
      </p:sp>
      <p:graphicFrame>
        <p:nvGraphicFramePr>
          <p:cNvPr id="11" name="Content Placeholder 5" descr="Bar chart">
            <a:extLst>
              <a:ext uri="{FF2B5EF4-FFF2-40B4-BE49-F238E27FC236}">
                <a16:creationId xmlns:a16="http://schemas.microsoft.com/office/drawing/2014/main" id="{A8218C6A-444D-C4FE-853E-6288A26872C4}"/>
              </a:ext>
            </a:extLst>
          </p:cNvPr>
          <p:cNvGraphicFramePr>
            <a:graphicFrameLocks noGrp="1"/>
          </p:cNvGraphicFramePr>
          <p:nvPr>
            <p:ph idx="1"/>
          </p:nvPr>
        </p:nvGraphicFramePr>
        <p:xfrm>
          <a:off x="6099175" y="1116013"/>
          <a:ext cx="5486400" cy="50561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57426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675F-5CA4-6E82-A68B-DBF25BCD33F9}"/>
              </a:ext>
            </a:extLst>
          </p:cNvPr>
          <p:cNvSpPr>
            <a:spLocks noGrp="1"/>
          </p:cNvSpPr>
          <p:nvPr>
            <p:ph type="title"/>
          </p:nvPr>
        </p:nvSpPr>
        <p:spPr/>
        <p:txBody>
          <a:bodyPr/>
          <a:lstStyle/>
          <a:p>
            <a:r>
              <a:rPr lang="en-US" sz="7200">
                <a:solidFill>
                  <a:schemeClr val="accent1"/>
                </a:solidFill>
              </a:rPr>
              <a:t>Areas of growth</a:t>
            </a:r>
            <a:endParaRPr lang="en-US"/>
          </a:p>
        </p:txBody>
      </p:sp>
      <p:sp>
        <p:nvSpPr>
          <p:cNvPr id="4" name="Footer Placeholder 3">
            <a:extLst>
              <a:ext uri="{FF2B5EF4-FFF2-40B4-BE49-F238E27FC236}">
                <a16:creationId xmlns:a16="http://schemas.microsoft.com/office/drawing/2014/main" id="{150BA4B8-11B3-B8C4-ABD2-B5B587E4B6F3}"/>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rPr>
              <a:t>PRESENTATION TITLE</a:t>
            </a:r>
          </a:p>
        </p:txBody>
      </p:sp>
      <p:sp>
        <p:nvSpPr>
          <p:cNvPr id="5" name="Slide Number Placeholder 4">
            <a:extLst>
              <a:ext uri="{FF2B5EF4-FFF2-40B4-BE49-F238E27FC236}">
                <a16:creationId xmlns:a16="http://schemas.microsoft.com/office/drawing/2014/main" id="{6CC0AC8C-8A6C-5F22-99D0-DF2660129396}"/>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panose="020B0503030403020204" pitchFamily="34" charset="0"/>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endParaRPr>
          </a:p>
        </p:txBody>
      </p:sp>
      <p:graphicFrame>
        <p:nvGraphicFramePr>
          <p:cNvPr id="6" name="Table 4">
            <a:extLst>
              <a:ext uri="{FF2B5EF4-FFF2-40B4-BE49-F238E27FC236}">
                <a16:creationId xmlns:a16="http://schemas.microsoft.com/office/drawing/2014/main" id="{740A4D74-4D8D-F43F-F9A7-07448EB6BE3F}"/>
              </a:ext>
            </a:extLst>
          </p:cNvPr>
          <p:cNvGraphicFramePr>
            <a:graphicFrameLocks noGrp="1"/>
          </p:cNvGraphicFramePr>
          <p:nvPr>
            <p:ph idx="1"/>
          </p:nvPr>
        </p:nvGraphicFramePr>
        <p:xfrm>
          <a:off x="4846638" y="1308100"/>
          <a:ext cx="6488484" cy="3966883"/>
        </p:xfrm>
        <a:graphic>
          <a:graphicData uri="http://schemas.openxmlformats.org/drawingml/2006/table">
            <a:tbl>
              <a:tblPr firstRow="1" bandRow="1">
                <a:tableStyleId>{74C1A8A3-306A-4EB7-A6B1-4F7E0EB9C5D6}</a:tableStyleId>
              </a:tblPr>
              <a:tblGrid>
                <a:gridCol w="521583">
                  <a:extLst>
                    <a:ext uri="{9D8B030D-6E8A-4147-A177-3AD203B41FA5}">
                      <a16:colId xmlns:a16="http://schemas.microsoft.com/office/drawing/2014/main" val="1689330750"/>
                    </a:ext>
                  </a:extLst>
                </a:gridCol>
                <a:gridCol w="1483701">
                  <a:extLst>
                    <a:ext uri="{9D8B030D-6E8A-4147-A177-3AD203B41FA5}">
                      <a16:colId xmlns:a16="http://schemas.microsoft.com/office/drawing/2014/main" val="2660631934"/>
                    </a:ext>
                  </a:extLst>
                </a:gridCol>
                <a:gridCol w="1494400">
                  <a:extLst>
                    <a:ext uri="{9D8B030D-6E8A-4147-A177-3AD203B41FA5}">
                      <a16:colId xmlns:a16="http://schemas.microsoft.com/office/drawing/2014/main" val="3909717689"/>
                    </a:ext>
                  </a:extLst>
                </a:gridCol>
                <a:gridCol w="1494400">
                  <a:extLst>
                    <a:ext uri="{9D8B030D-6E8A-4147-A177-3AD203B41FA5}">
                      <a16:colId xmlns:a16="http://schemas.microsoft.com/office/drawing/2014/main" val="1603189107"/>
                    </a:ext>
                  </a:extLst>
                </a:gridCol>
                <a:gridCol w="1494400">
                  <a:extLst>
                    <a:ext uri="{9D8B030D-6E8A-4147-A177-3AD203B41FA5}">
                      <a16:colId xmlns:a16="http://schemas.microsoft.com/office/drawing/2014/main" val="2755691855"/>
                    </a:ext>
                  </a:extLst>
                </a:gridCol>
              </a:tblGrid>
              <a:tr h="711135">
                <a:tc>
                  <a:txBody>
                    <a:bodyPr/>
                    <a:lstStyle/>
                    <a:p>
                      <a:pPr algn="ctr"/>
                      <a:endParaRPr lang="en-US" sz="1600" spc="100" baseline="0">
                        <a:ln>
                          <a:noFill/>
                        </a:ln>
                        <a:solidFill>
                          <a:schemeClr val="bg1"/>
                        </a:solidFill>
                        <a:latin typeface="Source Sans Pro" panose="020B0503030403020204" pitchFamily="34" charset="0"/>
                        <a:ea typeface="Source Sans Pro" panose="020B0503030403020204" pitchFamily="34" charset="0"/>
                      </a:endParaRPr>
                    </a:p>
                  </a:txBody>
                  <a:tcPr anchor="ctr">
                    <a:lnL>
                      <a:noFill/>
                    </a:lnL>
                    <a:lnR>
                      <a:noFill/>
                    </a:lnR>
                    <a:lnT w="25400" cmpd="sng">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spc="80" baseline="0">
                          <a:ln>
                            <a:noFill/>
                          </a:ln>
                          <a:solidFill>
                            <a:schemeClr val="accent2"/>
                          </a:solidFill>
                          <a:latin typeface="Californian FB" panose="0207040306080B030204" pitchFamily="18" charset="77"/>
                          <a:ea typeface="Source Sans Pro" panose="020B0503030403020204" pitchFamily="34" charset="0"/>
                        </a:rPr>
                        <a:t>B2B</a:t>
                      </a:r>
                      <a:endParaRPr lang="en-US" sz="1600" b="1" i="0" spc="80" baseline="0">
                        <a:ln>
                          <a:noFill/>
                        </a:ln>
                        <a:solidFill>
                          <a:schemeClr val="accent2"/>
                        </a:solidFill>
                        <a:latin typeface="Californian FB" panose="0207040306080B030204" pitchFamily="18" charset="77"/>
                        <a:ea typeface="Source Sans Pro" panose="020B0503030403020204" pitchFamily="34" charset="0"/>
                      </a:endParaRPr>
                    </a:p>
                  </a:txBody>
                  <a:tcPr anchor="ctr">
                    <a:lnL>
                      <a:noFill/>
                    </a:lnL>
                    <a:lnR>
                      <a:noFill/>
                    </a:lnR>
                    <a:lnT w="25400" cmpd="sng">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spc="80" baseline="0">
                          <a:ln>
                            <a:noFill/>
                          </a:ln>
                          <a:solidFill>
                            <a:schemeClr val="accent2"/>
                          </a:solidFill>
                          <a:latin typeface="Californian FB" panose="0207040306080B030204" pitchFamily="18" charset="77"/>
                          <a:ea typeface="Source Sans Pro" panose="020B0503030403020204" pitchFamily="34" charset="0"/>
                        </a:rPr>
                        <a:t>Supply chain</a:t>
                      </a:r>
                      <a:endParaRPr lang="en-US" sz="1600" b="1" i="0" spc="80" baseline="0">
                        <a:ln>
                          <a:noFill/>
                        </a:ln>
                        <a:solidFill>
                          <a:schemeClr val="accent2"/>
                        </a:solidFill>
                        <a:latin typeface="Californian FB" panose="0207040306080B030204" pitchFamily="18" charset="77"/>
                        <a:ea typeface="Source Sans Pro" panose="020B0503030403020204" pitchFamily="34" charset="0"/>
                      </a:endParaRPr>
                    </a:p>
                  </a:txBody>
                  <a:tcPr anchor="ctr">
                    <a:lnL>
                      <a:noFill/>
                    </a:lnL>
                    <a:lnR>
                      <a:noFill/>
                    </a:lnR>
                    <a:lnT w="25400" cmpd="sng">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spc="80" baseline="0">
                          <a:ln>
                            <a:noFill/>
                          </a:ln>
                          <a:solidFill>
                            <a:schemeClr val="accent2"/>
                          </a:solidFill>
                          <a:latin typeface="Californian FB" panose="0207040306080B030204" pitchFamily="18" charset="77"/>
                          <a:ea typeface="Source Sans Pro" panose="020B0503030403020204" pitchFamily="34" charset="0"/>
                        </a:rPr>
                        <a:t>ROI</a:t>
                      </a:r>
                      <a:endParaRPr lang="en-US" sz="1600" b="1" i="0" spc="80" baseline="0">
                        <a:ln>
                          <a:noFill/>
                        </a:ln>
                        <a:solidFill>
                          <a:schemeClr val="accent2"/>
                        </a:solidFill>
                        <a:latin typeface="Californian FB" panose="0207040306080B030204" pitchFamily="18" charset="77"/>
                        <a:ea typeface="Source Sans Pro" panose="020B0503030403020204" pitchFamily="34" charset="0"/>
                      </a:endParaRPr>
                    </a:p>
                  </a:txBody>
                  <a:tcPr anchor="ctr">
                    <a:lnL>
                      <a:noFill/>
                    </a:lnL>
                    <a:lnR>
                      <a:noFill/>
                    </a:lnR>
                    <a:lnT w="12700" cap="flat" cmpd="sng" algn="ctr">
                      <a:noFill/>
                      <a:prstDash val="solid"/>
                      <a:round/>
                      <a:headEnd type="none" w="med" len="med"/>
                      <a:tailEnd type="none" w="med" len="med"/>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spc="80" baseline="0">
                          <a:ln>
                            <a:noFill/>
                          </a:ln>
                          <a:solidFill>
                            <a:schemeClr val="accent2"/>
                          </a:solidFill>
                          <a:latin typeface="Californian FB" panose="0207040306080B030204" pitchFamily="18" charset="77"/>
                          <a:ea typeface="Source Sans Pro" panose="020B0503030403020204" pitchFamily="34" charset="0"/>
                        </a:rPr>
                        <a:t>E-commerce</a:t>
                      </a:r>
                      <a:endParaRPr lang="en-US" sz="1600" b="1" i="0" spc="80" baseline="0">
                        <a:ln>
                          <a:noFill/>
                        </a:ln>
                        <a:solidFill>
                          <a:schemeClr val="accent2"/>
                        </a:solidFill>
                        <a:latin typeface="Californian FB" panose="0207040306080B030204" pitchFamily="18" charset="77"/>
                        <a:ea typeface="Source Sans Pro" panose="020B0503030403020204" pitchFamily="34" charset="0"/>
                      </a:endParaRPr>
                    </a:p>
                  </a:txBody>
                  <a:tcPr anchor="ctr">
                    <a:lnL>
                      <a:noFill/>
                    </a:lnL>
                    <a:lnR>
                      <a:noFill/>
                    </a:lnR>
                    <a:lnT w="25400" cmpd="sng">
                      <a:noFill/>
                    </a:lnT>
                    <a:lnB w="571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813937">
                <a:tc>
                  <a:txBody>
                    <a:bodyPr/>
                    <a:lstStyle/>
                    <a:p>
                      <a:pPr algn="ctr"/>
                      <a:r>
                        <a:rPr lang="en-US" sz="1600" b="1" spc="80" baseline="0">
                          <a:ln>
                            <a:noFill/>
                          </a:ln>
                          <a:solidFill>
                            <a:schemeClr val="accent2"/>
                          </a:solidFill>
                          <a:latin typeface="Source Sans Pro" panose="020B0503030403020204" pitchFamily="34" charset="0"/>
                          <a:ea typeface="Source Sans Pro" panose="020B0503030403020204" pitchFamily="34" charset="0"/>
                        </a:rPr>
                        <a:t>Q1</a:t>
                      </a:r>
                      <a:endParaRPr lang="en-US" sz="1600" b="1" i="0" spc="80" baseline="0">
                        <a:ln>
                          <a:noFill/>
                        </a:ln>
                        <a:solidFill>
                          <a:schemeClr val="accent2"/>
                        </a:solidFill>
                        <a:latin typeface="Source Sans Pro" panose="020B0503030403020204" pitchFamily="34" charset="0"/>
                        <a:ea typeface="Source Sans Pro" panose="020B0503030403020204" pitchFamily="34" charset="0"/>
                      </a:endParaRPr>
                    </a:p>
                  </a:txBody>
                  <a:tcPr anchor="ctr">
                    <a:lnT w="57150" cap="flat" cmpd="sng" algn="ctr">
                      <a:solidFill>
                        <a:schemeClr val="accent1"/>
                      </a:solidFill>
                      <a:prstDash val="solid"/>
                      <a:round/>
                      <a:headEnd type="none" w="med" len="med"/>
                      <a:tailEnd type="none" w="med" len="med"/>
                    </a:lnT>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4.5</a:t>
                      </a:r>
                    </a:p>
                  </a:txBody>
                  <a:tcPr anchor="ctr">
                    <a:lnT w="57150" cap="flat" cmpd="sng" algn="ctr">
                      <a:solidFill>
                        <a:schemeClr val="accent1"/>
                      </a:solidFill>
                      <a:prstDash val="solid"/>
                      <a:round/>
                      <a:headEnd type="none" w="med" len="med"/>
                      <a:tailEnd type="none" w="med" len="med"/>
                    </a:lnT>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2.3</a:t>
                      </a:r>
                    </a:p>
                  </a:txBody>
                  <a:tcPr anchor="ctr">
                    <a:lnT w="57150" cap="flat" cmpd="sng" algn="ctr">
                      <a:solidFill>
                        <a:schemeClr val="accent1"/>
                      </a:solidFill>
                      <a:prstDash val="solid"/>
                      <a:round/>
                      <a:headEnd type="none" w="med" len="med"/>
                      <a:tailEnd type="none" w="med" len="med"/>
                    </a:lnT>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1.7</a:t>
                      </a:r>
                    </a:p>
                  </a:txBody>
                  <a:tcPr anchor="ctr">
                    <a:lnT w="57150" cap="flat" cmpd="sng" algn="ctr">
                      <a:solidFill>
                        <a:schemeClr val="accent1"/>
                      </a:solidFill>
                      <a:prstDash val="solid"/>
                      <a:round/>
                      <a:headEnd type="none" w="med" len="med"/>
                      <a:tailEnd type="none" w="med" len="med"/>
                    </a:lnT>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5.0</a:t>
                      </a:r>
                    </a:p>
                  </a:txBody>
                  <a:tcPr anchor="ctr">
                    <a:lnT w="5715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1760208656"/>
                  </a:ext>
                </a:extLst>
              </a:tr>
              <a:tr h="813937">
                <a:tc>
                  <a:txBody>
                    <a:bodyPr/>
                    <a:lstStyle/>
                    <a:p>
                      <a:pPr algn="ctr"/>
                      <a:r>
                        <a:rPr lang="en-US" sz="1600" b="1" spc="80" baseline="0">
                          <a:ln>
                            <a:noFill/>
                          </a:ln>
                          <a:solidFill>
                            <a:schemeClr val="accent2"/>
                          </a:solidFill>
                          <a:latin typeface="Source Sans Pro" panose="020B0503030403020204" pitchFamily="34" charset="0"/>
                          <a:ea typeface="Source Sans Pro" panose="020B0503030403020204" pitchFamily="34" charset="0"/>
                        </a:rPr>
                        <a:t>Q2</a:t>
                      </a:r>
                      <a:endParaRPr lang="en-US" sz="1600" b="1" i="0" spc="80" baseline="0">
                        <a:ln>
                          <a:noFill/>
                        </a:ln>
                        <a:solidFill>
                          <a:schemeClr val="accent2"/>
                        </a:solidFill>
                        <a:latin typeface="Source Sans Pro" panose="020B0503030403020204" pitchFamily="34" charset="0"/>
                        <a:ea typeface="Source Sans Pro" panose="020B0503030403020204" pitchFamily="34" charset="0"/>
                      </a:endParaRPr>
                    </a:p>
                  </a:txBody>
                  <a:tcPr anchor="ctr">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3.2</a:t>
                      </a:r>
                    </a:p>
                  </a:txBody>
                  <a:tcPr anchor="ctr">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5.1</a:t>
                      </a:r>
                    </a:p>
                  </a:txBody>
                  <a:tcPr anchor="ctr">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4.4</a:t>
                      </a:r>
                    </a:p>
                  </a:txBody>
                  <a:tcPr anchor="ctr">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3.0</a:t>
                      </a:r>
                    </a:p>
                  </a:txBody>
                  <a:tcPr anchor="ctr">
                    <a:noFill/>
                  </a:tcPr>
                </a:tc>
                <a:extLst>
                  <a:ext uri="{0D108BD9-81ED-4DB2-BD59-A6C34878D82A}">
                    <a16:rowId xmlns:a16="http://schemas.microsoft.com/office/drawing/2014/main" val="3634243071"/>
                  </a:ext>
                </a:extLst>
              </a:tr>
              <a:tr h="813937">
                <a:tc>
                  <a:txBody>
                    <a:bodyPr/>
                    <a:lstStyle/>
                    <a:p>
                      <a:pPr algn="ctr"/>
                      <a:r>
                        <a:rPr lang="en-US" sz="1600" b="1" spc="80" baseline="0">
                          <a:ln>
                            <a:noFill/>
                          </a:ln>
                          <a:solidFill>
                            <a:schemeClr val="accent2"/>
                          </a:solidFill>
                          <a:latin typeface="Source Sans Pro" panose="020B0503030403020204" pitchFamily="34" charset="0"/>
                          <a:ea typeface="Source Sans Pro" panose="020B0503030403020204" pitchFamily="34" charset="0"/>
                        </a:rPr>
                        <a:t>Q3</a:t>
                      </a:r>
                      <a:endParaRPr lang="en-US" sz="1600" b="1" i="0" spc="80" baseline="0">
                        <a:ln>
                          <a:noFill/>
                        </a:ln>
                        <a:solidFill>
                          <a:schemeClr val="accent2"/>
                        </a:solidFill>
                        <a:latin typeface="Source Sans Pro" panose="020B0503030403020204" pitchFamily="34" charset="0"/>
                        <a:ea typeface="Source Sans Pro" panose="020B0503030403020204" pitchFamily="34" charset="0"/>
                      </a:endParaRPr>
                    </a:p>
                  </a:txBody>
                  <a:tcPr anchor="ctr">
                    <a:lnB>
                      <a:noFill/>
                    </a:lnB>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2.1</a:t>
                      </a:r>
                    </a:p>
                  </a:txBody>
                  <a:tcPr anchor="ctr">
                    <a:lnB>
                      <a:noFill/>
                    </a:lnB>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1.7</a:t>
                      </a:r>
                    </a:p>
                  </a:txBody>
                  <a:tcPr anchor="ctr">
                    <a:lnB>
                      <a:noFill/>
                    </a:lnB>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2.5</a:t>
                      </a:r>
                    </a:p>
                  </a:txBody>
                  <a:tcPr anchor="ctr">
                    <a:lnB>
                      <a:noFill/>
                    </a:lnB>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2.8</a:t>
                      </a:r>
                    </a:p>
                  </a:txBody>
                  <a:tcPr anchor="ctr">
                    <a:lnB>
                      <a:noFill/>
                    </a:lnB>
                    <a:noFill/>
                  </a:tcPr>
                </a:tc>
                <a:extLst>
                  <a:ext uri="{0D108BD9-81ED-4DB2-BD59-A6C34878D82A}">
                    <a16:rowId xmlns:a16="http://schemas.microsoft.com/office/drawing/2014/main" val="415808797"/>
                  </a:ext>
                </a:extLst>
              </a:tr>
              <a:tr h="813937">
                <a:tc>
                  <a:txBody>
                    <a:bodyPr/>
                    <a:lstStyle/>
                    <a:p>
                      <a:pPr algn="ctr"/>
                      <a:r>
                        <a:rPr lang="en-US" sz="1600" b="1" spc="80" baseline="0">
                          <a:ln>
                            <a:noFill/>
                          </a:ln>
                          <a:solidFill>
                            <a:schemeClr val="accent2"/>
                          </a:solidFill>
                          <a:latin typeface="Source Sans Pro" panose="020B0503030403020204" pitchFamily="34" charset="0"/>
                          <a:ea typeface="Source Sans Pro" panose="020B0503030403020204" pitchFamily="34" charset="0"/>
                        </a:rPr>
                        <a:t>Q4</a:t>
                      </a:r>
                      <a:endParaRPr lang="en-US" sz="1600" b="1" i="0" spc="80" baseline="0">
                        <a:ln>
                          <a:noFill/>
                        </a:ln>
                        <a:solidFill>
                          <a:schemeClr val="accent2"/>
                        </a:solidFill>
                        <a:latin typeface="Source Sans Pro" panose="020B0503030403020204" pitchFamily="34" charset="0"/>
                        <a:ea typeface="Source Sans Pro" panose="020B0503030403020204" pitchFamily="34" charset="0"/>
                      </a:endParaRP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4.5</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2.2</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1.7</a:t>
                      </a:r>
                    </a:p>
                  </a:txBody>
                  <a:tcPr anchor="ctr">
                    <a:lnL>
                      <a:noFill/>
                    </a:lnL>
                    <a:lnR>
                      <a:noFill/>
                    </a:lnR>
                    <a:lnT>
                      <a:noFill/>
                    </a:lnT>
                    <a:lnB w="25400" cmpd="sng">
                      <a:noFill/>
                    </a:lnB>
                    <a:lnTlToBr w="12700" cmpd="sng">
                      <a:noFill/>
                      <a:prstDash val="solid"/>
                    </a:lnTlToBr>
                    <a:lnBlToTr w="12700" cmpd="sng">
                      <a:noFill/>
                      <a:prstDash val="solid"/>
                    </a:lnBlToTr>
                    <a:noFill/>
                  </a:tcPr>
                </a:tc>
                <a:tc>
                  <a:txBody>
                    <a:bodyPr/>
                    <a:lstStyle/>
                    <a:p>
                      <a:pPr algn="ctr"/>
                      <a:r>
                        <a:rPr lang="en-US" sz="1600" spc="80" baseline="0">
                          <a:ln>
                            <a:noFill/>
                          </a:ln>
                          <a:solidFill>
                            <a:schemeClr val="bg1"/>
                          </a:solidFill>
                          <a:latin typeface="Source Sans Pro" panose="020B0503030403020204" pitchFamily="34" charset="0"/>
                          <a:ea typeface="Source Sans Pro" panose="020B0503030403020204" pitchFamily="34" charset="0"/>
                        </a:rPr>
                        <a:t>7.0</a:t>
                      </a:r>
                    </a:p>
                  </a:txBody>
                  <a:tcPr anchor="ctr">
                    <a:lnL>
                      <a:noFill/>
                    </a:lnL>
                    <a:lnR>
                      <a:noFill/>
                    </a:lnR>
                    <a:lnT>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3697895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84C41-2137-B0BF-0E1B-576F52DB5B00}"/>
              </a:ext>
            </a:extLst>
          </p:cNvPr>
          <p:cNvSpPr>
            <a:spLocks noGrp="1"/>
          </p:cNvSpPr>
          <p:nvPr>
            <p:ph type="title"/>
          </p:nvPr>
        </p:nvSpPr>
        <p:spPr/>
        <p:txBody>
          <a:bodyPr/>
          <a:lstStyle/>
          <a:p>
            <a:r>
              <a:rPr lang="en-US"/>
              <a:t>Business opportunities are like buses. There's always another one coming. </a:t>
            </a:r>
          </a:p>
        </p:txBody>
      </p:sp>
      <p:sp>
        <p:nvSpPr>
          <p:cNvPr id="5" name="Subtitle 4">
            <a:extLst>
              <a:ext uri="{FF2B5EF4-FFF2-40B4-BE49-F238E27FC236}">
                <a16:creationId xmlns:a16="http://schemas.microsoft.com/office/drawing/2014/main" id="{F461AE8B-BB3B-8FE1-C1AE-92113BB8901F}"/>
              </a:ext>
            </a:extLst>
          </p:cNvPr>
          <p:cNvSpPr>
            <a:spLocks noGrp="1"/>
          </p:cNvSpPr>
          <p:nvPr>
            <p:ph type="subTitle" idx="1"/>
          </p:nvPr>
        </p:nvSpPr>
        <p:spPr/>
        <p:txBody>
          <a:bodyPr/>
          <a:lstStyle/>
          <a:p>
            <a:r>
              <a:rPr lang="en-US"/>
              <a:t>Richard Branson</a:t>
            </a:r>
          </a:p>
        </p:txBody>
      </p:sp>
      <p:sp>
        <p:nvSpPr>
          <p:cNvPr id="3" name="TextBox 2" descr="Quotation mark">
            <a:extLst>
              <a:ext uri="{FF2B5EF4-FFF2-40B4-BE49-F238E27FC236}">
                <a16:creationId xmlns:a16="http://schemas.microsoft.com/office/drawing/2014/main" id="{EE8D51B6-C1AB-BC25-4077-6134513A71A8}"/>
              </a:ext>
            </a:extLst>
          </p:cNvPr>
          <p:cNvSpPr txBox="1">
            <a:spLocks/>
          </p:cNvSpPr>
          <p:nvPr/>
        </p:nvSpPr>
        <p:spPr>
          <a:xfrm>
            <a:off x="1558956" y="1941869"/>
            <a:ext cx="1119932" cy="786929"/>
          </a:xfrm>
          <a:custGeom>
            <a:avLst/>
            <a:gdLst>
              <a:gd name="connsiteX0" fmla="*/ 935757 w 1119932"/>
              <a:gd name="connsiteY0" fmla="*/ 0 h 786929"/>
              <a:gd name="connsiteX1" fmla="*/ 959942 w 1119932"/>
              <a:gd name="connsiteY1" fmla="*/ 29766 h 786929"/>
              <a:gd name="connsiteX2" fmla="*/ 913433 w 1119932"/>
              <a:gd name="connsiteY2" fmla="*/ 98599 h 786929"/>
              <a:gd name="connsiteX3" fmla="*/ 803672 w 1119932"/>
              <a:gd name="connsiteY3" fmla="*/ 372070 h 786929"/>
              <a:gd name="connsiteX4" fmla="*/ 833438 w 1119932"/>
              <a:gd name="connsiteY4" fmla="*/ 506016 h 786929"/>
              <a:gd name="connsiteX5" fmla="*/ 861343 w 1119932"/>
              <a:gd name="connsiteY5" fmla="*/ 526480 h 786929"/>
              <a:gd name="connsiteX6" fmla="*/ 900411 w 1119932"/>
              <a:gd name="connsiteY6" fmla="*/ 528340 h 786929"/>
              <a:gd name="connsiteX7" fmla="*/ 945059 w 1119932"/>
              <a:gd name="connsiteY7" fmla="*/ 524619 h 786929"/>
              <a:gd name="connsiteX8" fmla="*/ 1119932 w 1119932"/>
              <a:gd name="connsiteY8" fmla="*/ 673447 h 786929"/>
              <a:gd name="connsiteX9" fmla="*/ 913433 w 1119932"/>
              <a:gd name="connsiteY9" fmla="*/ 786929 h 786929"/>
              <a:gd name="connsiteX10" fmla="*/ 703213 w 1119932"/>
              <a:gd name="connsiteY10" fmla="*/ 706934 h 786929"/>
              <a:gd name="connsiteX11" fmla="*/ 615777 w 1119932"/>
              <a:gd name="connsiteY11" fmla="*/ 466948 h 786929"/>
              <a:gd name="connsiteX12" fmla="*/ 855762 w 1119932"/>
              <a:gd name="connsiteY12" fmla="*/ 33487 h 786929"/>
              <a:gd name="connsiteX13" fmla="*/ 935757 w 1119932"/>
              <a:gd name="connsiteY13" fmla="*/ 0 h 786929"/>
              <a:gd name="connsiteX14" fmla="*/ 319981 w 1119932"/>
              <a:gd name="connsiteY14" fmla="*/ 0 h 786929"/>
              <a:gd name="connsiteX15" fmla="*/ 342305 w 1119932"/>
              <a:gd name="connsiteY15" fmla="*/ 29766 h 786929"/>
              <a:gd name="connsiteX16" fmla="*/ 295796 w 1119932"/>
              <a:gd name="connsiteY16" fmla="*/ 98599 h 786929"/>
              <a:gd name="connsiteX17" fmla="*/ 186035 w 1119932"/>
              <a:gd name="connsiteY17" fmla="*/ 372070 h 786929"/>
              <a:gd name="connsiteX18" fmla="*/ 215801 w 1119932"/>
              <a:gd name="connsiteY18" fmla="*/ 506016 h 786929"/>
              <a:gd name="connsiteX19" fmla="*/ 243706 w 1119932"/>
              <a:gd name="connsiteY19" fmla="*/ 526480 h 786929"/>
              <a:gd name="connsiteX20" fmla="*/ 282774 w 1119932"/>
              <a:gd name="connsiteY20" fmla="*/ 528340 h 786929"/>
              <a:gd name="connsiteX21" fmla="*/ 327422 w 1119932"/>
              <a:gd name="connsiteY21" fmla="*/ 524619 h 786929"/>
              <a:gd name="connsiteX22" fmla="*/ 502295 w 1119932"/>
              <a:gd name="connsiteY22" fmla="*/ 673447 h 786929"/>
              <a:gd name="connsiteX23" fmla="*/ 295796 w 1119932"/>
              <a:gd name="connsiteY23" fmla="*/ 786929 h 786929"/>
              <a:gd name="connsiteX24" fmla="*/ 87437 w 1119932"/>
              <a:gd name="connsiteY24" fmla="*/ 706934 h 786929"/>
              <a:gd name="connsiteX25" fmla="*/ 0 w 1119932"/>
              <a:gd name="connsiteY25" fmla="*/ 466948 h 786929"/>
              <a:gd name="connsiteX26" fmla="*/ 239986 w 1119932"/>
              <a:gd name="connsiteY26" fmla="*/ 33487 h 786929"/>
              <a:gd name="connsiteX27" fmla="*/ 319981 w 1119932"/>
              <a:gd name="connsiteY27" fmla="*/ 0 h 78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9932" h="786929">
                <a:moveTo>
                  <a:pt x="935757" y="0"/>
                </a:moveTo>
                <a:cubicBezTo>
                  <a:pt x="951880" y="0"/>
                  <a:pt x="959942" y="9922"/>
                  <a:pt x="959942" y="29766"/>
                </a:cubicBezTo>
                <a:cubicBezTo>
                  <a:pt x="959942" y="34727"/>
                  <a:pt x="944439" y="57671"/>
                  <a:pt x="913433" y="98599"/>
                </a:cubicBezTo>
                <a:cubicBezTo>
                  <a:pt x="840259" y="171773"/>
                  <a:pt x="803672" y="262930"/>
                  <a:pt x="803672" y="372070"/>
                </a:cubicBezTo>
                <a:cubicBezTo>
                  <a:pt x="803672" y="424160"/>
                  <a:pt x="813594" y="468809"/>
                  <a:pt x="833438" y="506016"/>
                </a:cubicBezTo>
                <a:cubicBezTo>
                  <a:pt x="839639" y="517178"/>
                  <a:pt x="848941" y="523999"/>
                  <a:pt x="861343" y="526480"/>
                </a:cubicBezTo>
                <a:cubicBezTo>
                  <a:pt x="870025" y="528960"/>
                  <a:pt x="883047" y="529580"/>
                  <a:pt x="900411" y="528340"/>
                </a:cubicBezTo>
                <a:cubicBezTo>
                  <a:pt x="923975" y="525860"/>
                  <a:pt x="938858" y="524619"/>
                  <a:pt x="945059" y="524619"/>
                </a:cubicBezTo>
                <a:cubicBezTo>
                  <a:pt x="1061641" y="524619"/>
                  <a:pt x="1119932" y="574229"/>
                  <a:pt x="1119932" y="673447"/>
                </a:cubicBezTo>
                <a:cubicBezTo>
                  <a:pt x="1119932" y="749102"/>
                  <a:pt x="1051099" y="786929"/>
                  <a:pt x="913433" y="786929"/>
                </a:cubicBezTo>
                <a:cubicBezTo>
                  <a:pt x="827857" y="786929"/>
                  <a:pt x="757783" y="760264"/>
                  <a:pt x="703213" y="706934"/>
                </a:cubicBezTo>
                <a:cubicBezTo>
                  <a:pt x="644922" y="649883"/>
                  <a:pt x="615777" y="569888"/>
                  <a:pt x="615777" y="466948"/>
                </a:cubicBezTo>
                <a:cubicBezTo>
                  <a:pt x="615777" y="297036"/>
                  <a:pt x="695772" y="152549"/>
                  <a:pt x="855762" y="33487"/>
                </a:cubicBezTo>
                <a:cubicBezTo>
                  <a:pt x="886768" y="11162"/>
                  <a:pt x="913433" y="0"/>
                  <a:pt x="935757" y="0"/>
                </a:cubicBezTo>
                <a:close/>
                <a:moveTo>
                  <a:pt x="319981" y="0"/>
                </a:moveTo>
                <a:cubicBezTo>
                  <a:pt x="334864" y="0"/>
                  <a:pt x="342305" y="9922"/>
                  <a:pt x="342305" y="29766"/>
                </a:cubicBezTo>
                <a:cubicBezTo>
                  <a:pt x="342305" y="34727"/>
                  <a:pt x="326802" y="57671"/>
                  <a:pt x="295796" y="98599"/>
                </a:cubicBezTo>
                <a:cubicBezTo>
                  <a:pt x="222622" y="171773"/>
                  <a:pt x="186035" y="262930"/>
                  <a:pt x="186035" y="372070"/>
                </a:cubicBezTo>
                <a:cubicBezTo>
                  <a:pt x="186035" y="424160"/>
                  <a:pt x="195957" y="468809"/>
                  <a:pt x="215801" y="506016"/>
                </a:cubicBezTo>
                <a:cubicBezTo>
                  <a:pt x="222002" y="517178"/>
                  <a:pt x="231304" y="523999"/>
                  <a:pt x="243706" y="526480"/>
                </a:cubicBezTo>
                <a:cubicBezTo>
                  <a:pt x="252388" y="528960"/>
                  <a:pt x="265410" y="529580"/>
                  <a:pt x="282774" y="528340"/>
                </a:cubicBezTo>
                <a:cubicBezTo>
                  <a:pt x="306338" y="525860"/>
                  <a:pt x="321221" y="524619"/>
                  <a:pt x="327422" y="524619"/>
                </a:cubicBezTo>
                <a:cubicBezTo>
                  <a:pt x="444004" y="524619"/>
                  <a:pt x="502295" y="574229"/>
                  <a:pt x="502295" y="673447"/>
                </a:cubicBezTo>
                <a:cubicBezTo>
                  <a:pt x="502295" y="749102"/>
                  <a:pt x="433462" y="786929"/>
                  <a:pt x="295796" y="786929"/>
                </a:cubicBezTo>
                <a:cubicBezTo>
                  <a:pt x="210220" y="786929"/>
                  <a:pt x="140767" y="760264"/>
                  <a:pt x="87437" y="706934"/>
                </a:cubicBezTo>
                <a:cubicBezTo>
                  <a:pt x="29146" y="649883"/>
                  <a:pt x="0" y="569888"/>
                  <a:pt x="0" y="466948"/>
                </a:cubicBezTo>
                <a:cubicBezTo>
                  <a:pt x="0" y="297036"/>
                  <a:pt x="79995" y="152549"/>
                  <a:pt x="239986" y="33487"/>
                </a:cubicBezTo>
                <a:cubicBezTo>
                  <a:pt x="269751" y="11162"/>
                  <a:pt x="296416" y="0"/>
                  <a:pt x="319981" y="0"/>
                </a:cubicBezTo>
                <a:close/>
              </a:path>
            </a:pathLst>
          </a:custGeom>
          <a:noFill/>
          <a:ln w="12700">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spc="100" baseline="0">
                <a:solidFill>
                  <a:schemeClr val="bg1"/>
                </a:solidFill>
                <a:latin typeface="Californian FB" panose="0207040306080B030204" pitchFamily="18" charset="77"/>
                <a:ea typeface="+mj-ea"/>
                <a:cs typeface="+mj-cs"/>
              </a:defRPr>
            </a:lvl1pPr>
          </a:lstStyle>
          <a:p>
            <a:pPr marL="0" marR="0" lvl="0" indent="0" algn="l" defTabSz="914400" rtl="0" eaLnBrk="1" fontAlgn="auto" latinLnBrk="0" hangingPunct="1">
              <a:lnSpc>
                <a:spcPct val="75000"/>
              </a:lnSpc>
              <a:spcBef>
                <a:spcPct val="0"/>
              </a:spcBef>
              <a:spcAft>
                <a:spcPts val="0"/>
              </a:spcAft>
              <a:buClrTx/>
              <a:buSzTx/>
              <a:buFontTx/>
              <a:buNone/>
              <a:tabLst/>
              <a:defRPr/>
            </a:pPr>
            <a:endParaRPr kumimoji="0" lang="en-US" sz="30000" b="0" i="0" u="none" strike="noStrike" kern="1200" cap="none" spc="100" normalizeH="0" baseline="0" noProof="0">
              <a:ln>
                <a:noFill/>
              </a:ln>
              <a:solidFill>
                <a:srgbClr val="FFFFFF"/>
              </a:solidFill>
              <a:effectLst/>
              <a:uLnTx/>
              <a:uFillTx/>
              <a:latin typeface="Californian FB" panose="0207040306080B030204" pitchFamily="18" charset="77"/>
              <a:ea typeface="+mj-ea"/>
              <a:cs typeface="+mj-cs"/>
            </a:endParaRPr>
          </a:p>
        </p:txBody>
      </p:sp>
      <p:sp>
        <p:nvSpPr>
          <p:cNvPr id="4" name="TextBox 3" descr="Quotation mark">
            <a:extLst>
              <a:ext uri="{FF2B5EF4-FFF2-40B4-BE49-F238E27FC236}">
                <a16:creationId xmlns:a16="http://schemas.microsoft.com/office/drawing/2014/main" id="{E05F8478-BC8A-1A85-5654-0E347D08734D}"/>
              </a:ext>
            </a:extLst>
          </p:cNvPr>
          <p:cNvSpPr txBox="1">
            <a:spLocks/>
          </p:cNvSpPr>
          <p:nvPr/>
        </p:nvSpPr>
        <p:spPr>
          <a:xfrm rot="10800000">
            <a:off x="9221152" y="3627941"/>
            <a:ext cx="1119932" cy="786929"/>
          </a:xfrm>
          <a:custGeom>
            <a:avLst/>
            <a:gdLst>
              <a:gd name="connsiteX0" fmla="*/ 935757 w 1119932"/>
              <a:gd name="connsiteY0" fmla="*/ 0 h 786929"/>
              <a:gd name="connsiteX1" fmla="*/ 959942 w 1119932"/>
              <a:gd name="connsiteY1" fmla="*/ 29766 h 786929"/>
              <a:gd name="connsiteX2" fmla="*/ 913433 w 1119932"/>
              <a:gd name="connsiteY2" fmla="*/ 98599 h 786929"/>
              <a:gd name="connsiteX3" fmla="*/ 803672 w 1119932"/>
              <a:gd name="connsiteY3" fmla="*/ 372070 h 786929"/>
              <a:gd name="connsiteX4" fmla="*/ 833438 w 1119932"/>
              <a:gd name="connsiteY4" fmla="*/ 506016 h 786929"/>
              <a:gd name="connsiteX5" fmla="*/ 861343 w 1119932"/>
              <a:gd name="connsiteY5" fmla="*/ 526480 h 786929"/>
              <a:gd name="connsiteX6" fmla="*/ 900411 w 1119932"/>
              <a:gd name="connsiteY6" fmla="*/ 528340 h 786929"/>
              <a:gd name="connsiteX7" fmla="*/ 945059 w 1119932"/>
              <a:gd name="connsiteY7" fmla="*/ 524619 h 786929"/>
              <a:gd name="connsiteX8" fmla="*/ 1119932 w 1119932"/>
              <a:gd name="connsiteY8" fmla="*/ 673447 h 786929"/>
              <a:gd name="connsiteX9" fmla="*/ 913433 w 1119932"/>
              <a:gd name="connsiteY9" fmla="*/ 786929 h 786929"/>
              <a:gd name="connsiteX10" fmla="*/ 703213 w 1119932"/>
              <a:gd name="connsiteY10" fmla="*/ 706934 h 786929"/>
              <a:gd name="connsiteX11" fmla="*/ 615777 w 1119932"/>
              <a:gd name="connsiteY11" fmla="*/ 466948 h 786929"/>
              <a:gd name="connsiteX12" fmla="*/ 855762 w 1119932"/>
              <a:gd name="connsiteY12" fmla="*/ 33487 h 786929"/>
              <a:gd name="connsiteX13" fmla="*/ 935757 w 1119932"/>
              <a:gd name="connsiteY13" fmla="*/ 0 h 786929"/>
              <a:gd name="connsiteX14" fmla="*/ 319981 w 1119932"/>
              <a:gd name="connsiteY14" fmla="*/ 0 h 786929"/>
              <a:gd name="connsiteX15" fmla="*/ 342305 w 1119932"/>
              <a:gd name="connsiteY15" fmla="*/ 29766 h 786929"/>
              <a:gd name="connsiteX16" fmla="*/ 295796 w 1119932"/>
              <a:gd name="connsiteY16" fmla="*/ 98599 h 786929"/>
              <a:gd name="connsiteX17" fmla="*/ 186035 w 1119932"/>
              <a:gd name="connsiteY17" fmla="*/ 372070 h 786929"/>
              <a:gd name="connsiteX18" fmla="*/ 215801 w 1119932"/>
              <a:gd name="connsiteY18" fmla="*/ 506016 h 786929"/>
              <a:gd name="connsiteX19" fmla="*/ 243706 w 1119932"/>
              <a:gd name="connsiteY19" fmla="*/ 526480 h 786929"/>
              <a:gd name="connsiteX20" fmla="*/ 282774 w 1119932"/>
              <a:gd name="connsiteY20" fmla="*/ 528340 h 786929"/>
              <a:gd name="connsiteX21" fmla="*/ 327422 w 1119932"/>
              <a:gd name="connsiteY21" fmla="*/ 524619 h 786929"/>
              <a:gd name="connsiteX22" fmla="*/ 502295 w 1119932"/>
              <a:gd name="connsiteY22" fmla="*/ 673447 h 786929"/>
              <a:gd name="connsiteX23" fmla="*/ 295796 w 1119932"/>
              <a:gd name="connsiteY23" fmla="*/ 786929 h 786929"/>
              <a:gd name="connsiteX24" fmla="*/ 87437 w 1119932"/>
              <a:gd name="connsiteY24" fmla="*/ 706934 h 786929"/>
              <a:gd name="connsiteX25" fmla="*/ 0 w 1119932"/>
              <a:gd name="connsiteY25" fmla="*/ 466948 h 786929"/>
              <a:gd name="connsiteX26" fmla="*/ 239986 w 1119932"/>
              <a:gd name="connsiteY26" fmla="*/ 33487 h 786929"/>
              <a:gd name="connsiteX27" fmla="*/ 319981 w 1119932"/>
              <a:gd name="connsiteY27" fmla="*/ 0 h 78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9932" h="786929">
                <a:moveTo>
                  <a:pt x="935757" y="0"/>
                </a:moveTo>
                <a:cubicBezTo>
                  <a:pt x="951880" y="0"/>
                  <a:pt x="959942" y="9922"/>
                  <a:pt x="959942" y="29766"/>
                </a:cubicBezTo>
                <a:cubicBezTo>
                  <a:pt x="959942" y="34727"/>
                  <a:pt x="944439" y="57671"/>
                  <a:pt x="913433" y="98599"/>
                </a:cubicBezTo>
                <a:cubicBezTo>
                  <a:pt x="840259" y="171773"/>
                  <a:pt x="803672" y="262930"/>
                  <a:pt x="803672" y="372070"/>
                </a:cubicBezTo>
                <a:cubicBezTo>
                  <a:pt x="803672" y="424160"/>
                  <a:pt x="813594" y="468809"/>
                  <a:pt x="833438" y="506016"/>
                </a:cubicBezTo>
                <a:cubicBezTo>
                  <a:pt x="839639" y="517178"/>
                  <a:pt x="848941" y="523999"/>
                  <a:pt x="861343" y="526480"/>
                </a:cubicBezTo>
                <a:cubicBezTo>
                  <a:pt x="870025" y="528960"/>
                  <a:pt x="883047" y="529580"/>
                  <a:pt x="900411" y="528340"/>
                </a:cubicBezTo>
                <a:cubicBezTo>
                  <a:pt x="923975" y="525860"/>
                  <a:pt x="938858" y="524619"/>
                  <a:pt x="945059" y="524619"/>
                </a:cubicBezTo>
                <a:cubicBezTo>
                  <a:pt x="1061641" y="524619"/>
                  <a:pt x="1119932" y="574229"/>
                  <a:pt x="1119932" y="673447"/>
                </a:cubicBezTo>
                <a:cubicBezTo>
                  <a:pt x="1119932" y="749102"/>
                  <a:pt x="1051099" y="786929"/>
                  <a:pt x="913433" y="786929"/>
                </a:cubicBezTo>
                <a:cubicBezTo>
                  <a:pt x="827857" y="786929"/>
                  <a:pt x="757783" y="760264"/>
                  <a:pt x="703213" y="706934"/>
                </a:cubicBezTo>
                <a:cubicBezTo>
                  <a:pt x="644922" y="649883"/>
                  <a:pt x="615777" y="569888"/>
                  <a:pt x="615777" y="466948"/>
                </a:cubicBezTo>
                <a:cubicBezTo>
                  <a:pt x="615777" y="297036"/>
                  <a:pt x="695772" y="152549"/>
                  <a:pt x="855762" y="33487"/>
                </a:cubicBezTo>
                <a:cubicBezTo>
                  <a:pt x="886768" y="11162"/>
                  <a:pt x="913433" y="0"/>
                  <a:pt x="935757" y="0"/>
                </a:cubicBezTo>
                <a:close/>
                <a:moveTo>
                  <a:pt x="319981" y="0"/>
                </a:moveTo>
                <a:cubicBezTo>
                  <a:pt x="334864" y="0"/>
                  <a:pt x="342305" y="9922"/>
                  <a:pt x="342305" y="29766"/>
                </a:cubicBezTo>
                <a:cubicBezTo>
                  <a:pt x="342305" y="34727"/>
                  <a:pt x="326802" y="57671"/>
                  <a:pt x="295796" y="98599"/>
                </a:cubicBezTo>
                <a:cubicBezTo>
                  <a:pt x="222622" y="171773"/>
                  <a:pt x="186035" y="262930"/>
                  <a:pt x="186035" y="372070"/>
                </a:cubicBezTo>
                <a:cubicBezTo>
                  <a:pt x="186035" y="424160"/>
                  <a:pt x="195957" y="468809"/>
                  <a:pt x="215801" y="506016"/>
                </a:cubicBezTo>
                <a:cubicBezTo>
                  <a:pt x="222002" y="517178"/>
                  <a:pt x="231304" y="523999"/>
                  <a:pt x="243706" y="526480"/>
                </a:cubicBezTo>
                <a:cubicBezTo>
                  <a:pt x="252388" y="528960"/>
                  <a:pt x="265410" y="529580"/>
                  <a:pt x="282774" y="528340"/>
                </a:cubicBezTo>
                <a:cubicBezTo>
                  <a:pt x="306338" y="525860"/>
                  <a:pt x="321221" y="524619"/>
                  <a:pt x="327422" y="524619"/>
                </a:cubicBezTo>
                <a:cubicBezTo>
                  <a:pt x="444004" y="524619"/>
                  <a:pt x="502295" y="574229"/>
                  <a:pt x="502295" y="673447"/>
                </a:cubicBezTo>
                <a:cubicBezTo>
                  <a:pt x="502295" y="749102"/>
                  <a:pt x="433462" y="786929"/>
                  <a:pt x="295796" y="786929"/>
                </a:cubicBezTo>
                <a:cubicBezTo>
                  <a:pt x="210220" y="786929"/>
                  <a:pt x="140767" y="760264"/>
                  <a:pt x="87437" y="706934"/>
                </a:cubicBezTo>
                <a:cubicBezTo>
                  <a:pt x="29146" y="649883"/>
                  <a:pt x="0" y="569888"/>
                  <a:pt x="0" y="466948"/>
                </a:cubicBezTo>
                <a:cubicBezTo>
                  <a:pt x="0" y="297036"/>
                  <a:pt x="79995" y="152549"/>
                  <a:pt x="239986" y="33487"/>
                </a:cubicBezTo>
                <a:cubicBezTo>
                  <a:pt x="269751" y="11162"/>
                  <a:pt x="296416" y="0"/>
                  <a:pt x="319981" y="0"/>
                </a:cubicBezTo>
                <a:close/>
              </a:path>
            </a:pathLst>
          </a:custGeom>
          <a:noFill/>
          <a:ln w="12700">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spc="100" baseline="0">
                <a:solidFill>
                  <a:schemeClr val="bg1"/>
                </a:solidFill>
                <a:latin typeface="Californian FB" panose="0207040306080B030204" pitchFamily="18" charset="77"/>
                <a:ea typeface="+mj-ea"/>
                <a:cs typeface="+mj-cs"/>
              </a:defRPr>
            </a:lvl1pPr>
          </a:lstStyle>
          <a:p>
            <a:pPr marL="0" marR="0" lvl="0" indent="0" algn="l" defTabSz="914400" rtl="0" eaLnBrk="1" fontAlgn="auto" latinLnBrk="0" hangingPunct="1">
              <a:lnSpc>
                <a:spcPct val="75000"/>
              </a:lnSpc>
              <a:spcBef>
                <a:spcPct val="0"/>
              </a:spcBef>
              <a:spcAft>
                <a:spcPts val="0"/>
              </a:spcAft>
              <a:buClrTx/>
              <a:buSzTx/>
              <a:buFontTx/>
              <a:buNone/>
              <a:tabLst/>
              <a:defRPr/>
            </a:pPr>
            <a:endParaRPr kumimoji="0" lang="en-US" sz="30000" b="0" i="0" u="none" strike="noStrike" kern="1200" cap="none" spc="100" normalizeH="0" baseline="0" noProof="0">
              <a:ln>
                <a:noFill/>
              </a:ln>
              <a:solidFill>
                <a:srgbClr val="FFFFFF"/>
              </a:solidFill>
              <a:effectLst/>
              <a:uLnTx/>
              <a:uFillTx/>
              <a:latin typeface="Californian FB" panose="0207040306080B030204" pitchFamily="18" charset="77"/>
              <a:ea typeface="+mj-ea"/>
              <a:cs typeface="+mj-cs"/>
            </a:endParaRPr>
          </a:p>
        </p:txBody>
      </p:sp>
    </p:spTree>
    <p:extLst>
      <p:ext uri="{BB962C8B-B14F-4D97-AF65-F5344CB8AC3E}">
        <p14:creationId xmlns:p14="http://schemas.microsoft.com/office/powerpoint/2010/main" val="384629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0E2D3-4432-AD49-5102-C0E988DEB9E3}"/>
              </a:ext>
            </a:extLst>
          </p:cNvPr>
          <p:cNvSpPr>
            <a:spLocks noGrp="1"/>
          </p:cNvSpPr>
          <p:nvPr>
            <p:ph type="title"/>
          </p:nvPr>
        </p:nvSpPr>
        <p:spPr/>
        <p:txBody>
          <a:bodyPr/>
          <a:lstStyle/>
          <a:p>
            <a:r>
              <a:rPr lang="en-US" noProof="0"/>
              <a:t>Enrollment strategy is important</a:t>
            </a:r>
            <a:endParaRPr lang="en-US"/>
          </a:p>
        </p:txBody>
      </p:sp>
      <p:sp>
        <p:nvSpPr>
          <p:cNvPr id="3" name="Text Placeholder 2">
            <a:extLst>
              <a:ext uri="{FF2B5EF4-FFF2-40B4-BE49-F238E27FC236}">
                <a16:creationId xmlns:a16="http://schemas.microsoft.com/office/drawing/2014/main" id="{AF550227-4373-2491-6516-61F87E1EB7A3}"/>
              </a:ext>
            </a:extLst>
          </p:cNvPr>
          <p:cNvSpPr>
            <a:spLocks noGrp="1"/>
          </p:cNvSpPr>
          <p:nvPr>
            <p:ph type="body" sz="quarter" idx="25"/>
          </p:nvPr>
        </p:nvSpPr>
        <p:spPr/>
        <p:txBody>
          <a:bodyPr/>
          <a:lstStyle/>
          <a:p>
            <a:r>
              <a:rPr lang="en-US" sz="3200"/>
              <a:t>1</a:t>
            </a:r>
          </a:p>
        </p:txBody>
      </p:sp>
      <p:sp>
        <p:nvSpPr>
          <p:cNvPr id="4" name="Text Placeholder 3">
            <a:extLst>
              <a:ext uri="{FF2B5EF4-FFF2-40B4-BE49-F238E27FC236}">
                <a16:creationId xmlns:a16="http://schemas.microsoft.com/office/drawing/2014/main" id="{FCB4F17B-A6C0-A9E0-3D33-2B61170636E2}"/>
              </a:ext>
            </a:extLst>
          </p:cNvPr>
          <p:cNvSpPr>
            <a:spLocks noGrp="1"/>
          </p:cNvSpPr>
          <p:nvPr>
            <p:ph type="body" sz="quarter" idx="13"/>
          </p:nvPr>
        </p:nvSpPr>
        <p:spPr/>
        <p:txBody>
          <a:bodyPr>
            <a:normAutofit/>
          </a:bodyPr>
          <a:lstStyle/>
          <a:p>
            <a:r>
              <a:rPr lang="en-US" sz="1600"/>
              <a:t>It retains </a:t>
            </a:r>
          </a:p>
        </p:txBody>
      </p:sp>
      <p:sp>
        <p:nvSpPr>
          <p:cNvPr id="5" name="Text Placeholder 4">
            <a:extLst>
              <a:ext uri="{FF2B5EF4-FFF2-40B4-BE49-F238E27FC236}">
                <a16:creationId xmlns:a16="http://schemas.microsoft.com/office/drawing/2014/main" id="{39E4F882-AE2C-4DE8-AD92-20C485890F36}"/>
              </a:ext>
            </a:extLst>
          </p:cNvPr>
          <p:cNvSpPr>
            <a:spLocks noGrp="1"/>
          </p:cNvSpPr>
          <p:nvPr>
            <p:ph type="body" sz="quarter" idx="16"/>
          </p:nvPr>
        </p:nvSpPr>
        <p:spPr/>
        <p:txBody>
          <a:bodyPr/>
          <a:lstStyle/>
          <a:p>
            <a:r>
              <a:rPr lang="en-US" sz="1200"/>
              <a:t>Reduce class-dropping</a:t>
            </a:r>
          </a:p>
        </p:txBody>
      </p:sp>
      <p:sp>
        <p:nvSpPr>
          <p:cNvPr id="6" name="Text Placeholder 5">
            <a:extLst>
              <a:ext uri="{FF2B5EF4-FFF2-40B4-BE49-F238E27FC236}">
                <a16:creationId xmlns:a16="http://schemas.microsoft.com/office/drawing/2014/main" id="{FBD967BF-4B3F-70C5-098D-AE339BB9C0DF}"/>
              </a:ext>
            </a:extLst>
          </p:cNvPr>
          <p:cNvSpPr>
            <a:spLocks noGrp="1"/>
          </p:cNvSpPr>
          <p:nvPr>
            <p:ph type="body" sz="quarter" idx="28"/>
          </p:nvPr>
        </p:nvSpPr>
        <p:spPr/>
        <p:txBody>
          <a:bodyPr/>
          <a:lstStyle/>
          <a:p>
            <a:r>
              <a:rPr lang="en-US" sz="3200"/>
              <a:t>4</a:t>
            </a:r>
          </a:p>
        </p:txBody>
      </p:sp>
      <p:sp>
        <p:nvSpPr>
          <p:cNvPr id="7" name="Text Placeholder 6">
            <a:extLst>
              <a:ext uri="{FF2B5EF4-FFF2-40B4-BE49-F238E27FC236}">
                <a16:creationId xmlns:a16="http://schemas.microsoft.com/office/drawing/2014/main" id="{1227A9C5-30AD-54D1-F2D0-F9B95206930A}"/>
              </a:ext>
            </a:extLst>
          </p:cNvPr>
          <p:cNvSpPr>
            <a:spLocks noGrp="1"/>
          </p:cNvSpPr>
          <p:nvPr>
            <p:ph type="body" sz="quarter" idx="21"/>
          </p:nvPr>
        </p:nvSpPr>
        <p:spPr/>
        <p:txBody>
          <a:bodyPr>
            <a:normAutofit fontScale="77500" lnSpcReduction="20000"/>
          </a:bodyPr>
          <a:lstStyle/>
          <a:p>
            <a:r>
              <a:rPr lang="en-US" sz="1600"/>
              <a:t>Somethings in term of $ and time</a:t>
            </a:r>
          </a:p>
        </p:txBody>
      </p:sp>
      <p:sp>
        <p:nvSpPr>
          <p:cNvPr id="8" name="Text Placeholder 7">
            <a:extLst>
              <a:ext uri="{FF2B5EF4-FFF2-40B4-BE49-F238E27FC236}">
                <a16:creationId xmlns:a16="http://schemas.microsoft.com/office/drawing/2014/main" id="{2E6E057A-1089-DCBF-FF5E-36C01D2F520F}"/>
              </a:ext>
            </a:extLst>
          </p:cNvPr>
          <p:cNvSpPr>
            <a:spLocks noGrp="1"/>
          </p:cNvSpPr>
          <p:nvPr>
            <p:ph type="body" sz="quarter" idx="22"/>
          </p:nvPr>
        </p:nvSpPr>
        <p:spPr/>
        <p:txBody>
          <a:bodyPr/>
          <a:lstStyle/>
          <a:p>
            <a:endParaRPr lang="en-US" sz="1200"/>
          </a:p>
        </p:txBody>
      </p:sp>
      <p:sp>
        <p:nvSpPr>
          <p:cNvPr id="9" name="Text Placeholder 8">
            <a:extLst>
              <a:ext uri="{FF2B5EF4-FFF2-40B4-BE49-F238E27FC236}">
                <a16:creationId xmlns:a16="http://schemas.microsoft.com/office/drawing/2014/main" id="{0F26225F-D3DE-17A0-F003-727344C01D27}"/>
              </a:ext>
            </a:extLst>
          </p:cNvPr>
          <p:cNvSpPr>
            <a:spLocks noGrp="1"/>
          </p:cNvSpPr>
          <p:nvPr>
            <p:ph type="body" sz="quarter" idx="26"/>
          </p:nvPr>
        </p:nvSpPr>
        <p:spPr/>
        <p:txBody>
          <a:bodyPr/>
          <a:lstStyle/>
          <a:p>
            <a:r>
              <a:rPr lang="en-US" sz="3200"/>
              <a:t>2</a:t>
            </a:r>
          </a:p>
        </p:txBody>
      </p:sp>
      <p:sp>
        <p:nvSpPr>
          <p:cNvPr id="10" name="Text Placeholder 9">
            <a:extLst>
              <a:ext uri="{FF2B5EF4-FFF2-40B4-BE49-F238E27FC236}">
                <a16:creationId xmlns:a16="http://schemas.microsoft.com/office/drawing/2014/main" id="{656BA4CF-1715-492A-2BEE-4FEB3D5F47FC}"/>
              </a:ext>
            </a:extLst>
          </p:cNvPr>
          <p:cNvSpPr>
            <a:spLocks noGrp="1"/>
          </p:cNvSpPr>
          <p:nvPr>
            <p:ph type="body" sz="quarter" idx="30"/>
          </p:nvPr>
        </p:nvSpPr>
        <p:spPr/>
        <p:txBody>
          <a:bodyPr>
            <a:normAutofit/>
          </a:bodyPr>
          <a:lstStyle/>
          <a:p>
            <a:r>
              <a:rPr lang="en-US" sz="1600"/>
              <a:t>It saves time</a:t>
            </a:r>
          </a:p>
          <a:p>
            <a:endParaRPr lang="en-US" sz="1600"/>
          </a:p>
        </p:txBody>
      </p:sp>
      <p:sp>
        <p:nvSpPr>
          <p:cNvPr id="11" name="Text Placeholder 10">
            <a:extLst>
              <a:ext uri="{FF2B5EF4-FFF2-40B4-BE49-F238E27FC236}">
                <a16:creationId xmlns:a16="http://schemas.microsoft.com/office/drawing/2014/main" id="{33E57E81-6270-C96E-8FC9-5871937D56AC}"/>
              </a:ext>
            </a:extLst>
          </p:cNvPr>
          <p:cNvSpPr>
            <a:spLocks noGrp="1"/>
          </p:cNvSpPr>
          <p:nvPr>
            <p:ph type="body" sz="quarter" idx="31"/>
          </p:nvPr>
        </p:nvSpPr>
        <p:spPr/>
        <p:txBody>
          <a:bodyPr/>
          <a:lstStyle/>
          <a:p>
            <a:r>
              <a:rPr lang="en-US" sz="1200"/>
              <a:t>Complete degree in the shortest timeline</a:t>
            </a:r>
          </a:p>
        </p:txBody>
      </p:sp>
      <p:sp>
        <p:nvSpPr>
          <p:cNvPr id="12" name="Text Placeholder 11">
            <a:extLst>
              <a:ext uri="{FF2B5EF4-FFF2-40B4-BE49-F238E27FC236}">
                <a16:creationId xmlns:a16="http://schemas.microsoft.com/office/drawing/2014/main" id="{0DC1D31E-3769-1056-B1A5-DE8AC8DBABB9}"/>
              </a:ext>
            </a:extLst>
          </p:cNvPr>
          <p:cNvSpPr>
            <a:spLocks noGrp="1"/>
          </p:cNvSpPr>
          <p:nvPr>
            <p:ph type="body" sz="quarter" idx="29"/>
          </p:nvPr>
        </p:nvSpPr>
        <p:spPr/>
        <p:txBody>
          <a:bodyPr/>
          <a:lstStyle/>
          <a:p>
            <a:endParaRPr lang="en-US" sz="3200"/>
          </a:p>
        </p:txBody>
      </p:sp>
      <p:sp>
        <p:nvSpPr>
          <p:cNvPr id="13" name="Text Placeholder 12">
            <a:extLst>
              <a:ext uri="{FF2B5EF4-FFF2-40B4-BE49-F238E27FC236}">
                <a16:creationId xmlns:a16="http://schemas.microsoft.com/office/drawing/2014/main" id="{F2BCC445-8E16-5AFA-88E3-D54A52AFD2FD}"/>
              </a:ext>
            </a:extLst>
          </p:cNvPr>
          <p:cNvSpPr>
            <a:spLocks noGrp="1"/>
          </p:cNvSpPr>
          <p:nvPr>
            <p:ph type="body" sz="quarter" idx="32"/>
          </p:nvPr>
        </p:nvSpPr>
        <p:spPr/>
        <p:txBody>
          <a:bodyPr>
            <a:normAutofit/>
          </a:bodyPr>
          <a:lstStyle/>
          <a:p>
            <a:endParaRPr lang="en-US" sz="1600"/>
          </a:p>
        </p:txBody>
      </p:sp>
      <p:sp>
        <p:nvSpPr>
          <p:cNvPr id="14" name="Text Placeholder 13">
            <a:extLst>
              <a:ext uri="{FF2B5EF4-FFF2-40B4-BE49-F238E27FC236}">
                <a16:creationId xmlns:a16="http://schemas.microsoft.com/office/drawing/2014/main" id="{DE5FAB66-3CED-F9BB-CEF2-14A04F8C01CF}"/>
              </a:ext>
            </a:extLst>
          </p:cNvPr>
          <p:cNvSpPr>
            <a:spLocks noGrp="1"/>
          </p:cNvSpPr>
          <p:nvPr>
            <p:ph type="body" sz="quarter" idx="33"/>
          </p:nvPr>
        </p:nvSpPr>
        <p:spPr/>
        <p:txBody>
          <a:bodyPr/>
          <a:lstStyle/>
          <a:p>
            <a:endParaRPr lang="en-US" sz="1200"/>
          </a:p>
        </p:txBody>
      </p:sp>
      <p:sp>
        <p:nvSpPr>
          <p:cNvPr id="15" name="Text Placeholder 14">
            <a:extLst>
              <a:ext uri="{FF2B5EF4-FFF2-40B4-BE49-F238E27FC236}">
                <a16:creationId xmlns:a16="http://schemas.microsoft.com/office/drawing/2014/main" id="{E3FDE7B3-08A5-BDD1-5F9C-2F5C238D89A5}"/>
              </a:ext>
            </a:extLst>
          </p:cNvPr>
          <p:cNvSpPr>
            <a:spLocks noGrp="1"/>
          </p:cNvSpPr>
          <p:nvPr>
            <p:ph type="body" sz="quarter" idx="27"/>
          </p:nvPr>
        </p:nvSpPr>
        <p:spPr/>
        <p:txBody>
          <a:bodyPr/>
          <a:lstStyle/>
          <a:p>
            <a:r>
              <a:rPr lang="en-US" sz="3200"/>
              <a:t>3</a:t>
            </a:r>
          </a:p>
        </p:txBody>
      </p:sp>
      <p:sp>
        <p:nvSpPr>
          <p:cNvPr id="16" name="Text Placeholder 15">
            <a:extLst>
              <a:ext uri="{FF2B5EF4-FFF2-40B4-BE49-F238E27FC236}">
                <a16:creationId xmlns:a16="http://schemas.microsoft.com/office/drawing/2014/main" id="{1A457C8C-2398-79AA-D550-D274D6521111}"/>
              </a:ext>
            </a:extLst>
          </p:cNvPr>
          <p:cNvSpPr>
            <a:spLocks noGrp="1"/>
          </p:cNvSpPr>
          <p:nvPr>
            <p:ph type="body" sz="quarter" idx="34"/>
          </p:nvPr>
        </p:nvSpPr>
        <p:spPr/>
        <p:txBody>
          <a:bodyPr>
            <a:normAutofit/>
          </a:bodyPr>
          <a:lstStyle/>
          <a:p>
            <a:r>
              <a:rPr lang="en-US" sz="1600"/>
              <a:t>It improves</a:t>
            </a:r>
          </a:p>
        </p:txBody>
      </p:sp>
      <p:sp>
        <p:nvSpPr>
          <p:cNvPr id="17" name="Text Placeholder 16">
            <a:extLst>
              <a:ext uri="{FF2B5EF4-FFF2-40B4-BE49-F238E27FC236}">
                <a16:creationId xmlns:a16="http://schemas.microsoft.com/office/drawing/2014/main" id="{ECE48265-D128-8FB4-A5C8-33D5C9AAA98E}"/>
              </a:ext>
            </a:extLst>
          </p:cNvPr>
          <p:cNvSpPr>
            <a:spLocks noGrp="1"/>
          </p:cNvSpPr>
          <p:nvPr>
            <p:ph type="body" sz="quarter" idx="35"/>
          </p:nvPr>
        </p:nvSpPr>
        <p:spPr/>
        <p:txBody>
          <a:bodyPr/>
          <a:lstStyle/>
          <a:p>
            <a:r>
              <a:rPr lang="en-US" sz="1200"/>
              <a:t>Class timing [], strategy [], settings [] leads to better GPA</a:t>
            </a:r>
          </a:p>
        </p:txBody>
      </p:sp>
      <p:sp>
        <p:nvSpPr>
          <p:cNvPr id="18" name="Slide Number Placeholder 17">
            <a:extLst>
              <a:ext uri="{FF2B5EF4-FFF2-40B4-BE49-F238E27FC236}">
                <a16:creationId xmlns:a16="http://schemas.microsoft.com/office/drawing/2014/main" id="{165A4229-A4F4-8677-61DB-9FEBAE611396}"/>
              </a:ext>
            </a:extLst>
          </p:cNvPr>
          <p:cNvSpPr>
            <a:spLocks noGrp="1"/>
          </p:cNvSpPr>
          <p:nvPr>
            <p:ph type="sldNum" sz="quarter" idx="12"/>
          </p:nvPr>
        </p:nvSpPr>
        <p:spPr/>
        <p:txBody>
          <a:bodyPr/>
          <a:lstStyle/>
          <a:p>
            <a:fld id="{7A9E80BB-C0DF-4F1B-8821-E3FD53412EFF}" type="slidenum">
              <a:rPr lang="en-US" smtClean="0"/>
              <a:pPr/>
              <a:t>3</a:t>
            </a:fld>
            <a:endParaRPr lang="en-US"/>
          </a:p>
        </p:txBody>
      </p:sp>
      <p:sp>
        <p:nvSpPr>
          <p:cNvPr id="19" name="Footer Placeholder 18">
            <a:extLst>
              <a:ext uri="{FF2B5EF4-FFF2-40B4-BE49-F238E27FC236}">
                <a16:creationId xmlns:a16="http://schemas.microsoft.com/office/drawing/2014/main" id="{267B29CA-8141-6A47-C829-A1F3A1C70D71}"/>
              </a:ext>
            </a:extLst>
          </p:cNvPr>
          <p:cNvSpPr>
            <a:spLocks noGrp="1"/>
          </p:cNvSpPr>
          <p:nvPr>
            <p:ph type="ftr" sz="quarter" idx="11"/>
          </p:nvPr>
        </p:nvSpPr>
        <p:spPr/>
        <p:txBody>
          <a:bodyPr/>
          <a:lstStyle/>
          <a:p>
            <a:r>
              <a:rPr lang="en-US"/>
              <a:t>Presentation Title</a:t>
            </a:r>
          </a:p>
        </p:txBody>
      </p:sp>
      <p:sp>
        <p:nvSpPr>
          <p:cNvPr id="20" name="Date Placeholder 19">
            <a:extLst>
              <a:ext uri="{FF2B5EF4-FFF2-40B4-BE49-F238E27FC236}">
                <a16:creationId xmlns:a16="http://schemas.microsoft.com/office/drawing/2014/main" id="{AD0B2881-503B-E2A0-7CB0-CFE70E6178BF}"/>
              </a:ext>
            </a:extLst>
          </p:cNvPr>
          <p:cNvSpPr>
            <a:spLocks noGrp="1"/>
          </p:cNvSpPr>
          <p:nvPr>
            <p:ph type="dt" sz="half" idx="10"/>
          </p:nvPr>
        </p:nvSpPr>
        <p:spPr/>
        <p:txBody>
          <a:bodyPr/>
          <a:lstStyle/>
          <a:p>
            <a:r>
              <a:rPr lang="en-US"/>
              <a:t>20XX</a:t>
            </a:r>
          </a:p>
        </p:txBody>
      </p:sp>
    </p:spTree>
    <p:extLst>
      <p:ext uri="{BB962C8B-B14F-4D97-AF65-F5344CB8AC3E}">
        <p14:creationId xmlns:p14="http://schemas.microsoft.com/office/powerpoint/2010/main" val="2090100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p:txBody>
          <a:bodyPr/>
          <a:lstStyle/>
          <a:p>
            <a:r>
              <a:rPr lang="en-US" sz="7200">
                <a:solidFill>
                  <a:schemeClr val="accent1"/>
                </a:solidFill>
              </a:rPr>
              <a:t>Meet our team</a:t>
            </a:r>
            <a:endParaRPr lang="en-US"/>
          </a:p>
        </p:txBody>
      </p:sp>
      <p:sp>
        <p:nvSpPr>
          <p:cNvPr id="4" name="Footer Placeholder 3">
            <a:extLst>
              <a:ext uri="{FF2B5EF4-FFF2-40B4-BE49-F238E27FC236}">
                <a16:creationId xmlns:a16="http://schemas.microsoft.com/office/drawing/2014/main" id="{A17D0253-2119-1E13-9037-5D1CF3B9BD42}"/>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a:ea typeface="Source Sans Pro" panose="020B0503030403020204" pitchFamily="34" charset="0"/>
                <a:cs typeface="+mn-cs"/>
              </a:rPr>
              <a:t>PRESENTATION TITLE</a:t>
            </a:r>
          </a:p>
        </p:txBody>
      </p:sp>
      <p:sp>
        <p:nvSpPr>
          <p:cNvPr id="5" name="Slide Number Placeholder 4">
            <a:extLst>
              <a:ext uri="{FF2B5EF4-FFF2-40B4-BE49-F238E27FC236}">
                <a16:creationId xmlns:a16="http://schemas.microsoft.com/office/drawing/2014/main" id="{2C25892E-1E22-78C2-4A28-7872C456D5A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1" i="0" u="none" strike="noStrike" kern="1200" cap="none" spc="200" normalizeH="0" baseline="0" noProof="0">
              <a:ln>
                <a:noFill/>
              </a:ln>
              <a:solidFill>
                <a:srgbClr val="E2B02B"/>
              </a:solidFill>
              <a:effectLst/>
              <a:uLnTx/>
              <a:uFillTx/>
              <a:latin typeface="Source Sans Pro"/>
              <a:ea typeface="Source Sans Pro" panose="020B0503030403020204" pitchFamily="34" charset="0"/>
              <a:cs typeface="+mn-cs"/>
            </a:endParaRPr>
          </a:p>
        </p:txBody>
      </p:sp>
      <p:pic>
        <p:nvPicPr>
          <p:cNvPr id="20" name="Picture Placeholder 15" descr="Team member head shot">
            <a:extLst>
              <a:ext uri="{FF2B5EF4-FFF2-40B4-BE49-F238E27FC236}">
                <a16:creationId xmlns:a16="http://schemas.microsoft.com/office/drawing/2014/main" id="{7273671A-F384-BBF7-C35B-301E1B02B162}"/>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t="115" b="115"/>
          <a:stretch/>
        </p:blipFill>
        <p:spPr>
          <a:prstGeom prst="rect">
            <a:avLst/>
          </a:prstGeom>
        </p:spPr>
      </p:pic>
      <p:sp>
        <p:nvSpPr>
          <p:cNvPr id="9" name="Text Placeholder 8">
            <a:extLst>
              <a:ext uri="{FF2B5EF4-FFF2-40B4-BE49-F238E27FC236}">
                <a16:creationId xmlns:a16="http://schemas.microsoft.com/office/drawing/2014/main" id="{039A164B-5390-1033-BB12-BD56B477999A}"/>
              </a:ext>
            </a:extLst>
          </p:cNvPr>
          <p:cNvSpPr>
            <a:spLocks noGrp="1"/>
          </p:cNvSpPr>
          <p:nvPr>
            <p:ph type="body" sz="quarter" idx="16"/>
          </p:nvPr>
        </p:nvSpPr>
        <p:spPr/>
        <p:txBody>
          <a:bodyPr>
            <a:noAutofit/>
          </a:bodyPr>
          <a:lstStyle/>
          <a:p>
            <a:r>
              <a:rPr lang="en-US" sz="1600" u="none" strike="noStrike" spc="80">
                <a:solidFill>
                  <a:schemeClr val="accent2"/>
                </a:solidFill>
                <a:effectLst/>
                <a:latin typeface="Californian FB" panose="0207040306080B030204" pitchFamily="18" charset="77"/>
                <a:ea typeface="Source Sans Pro" panose="020B0503030403020204" pitchFamily="34" charset="0"/>
              </a:rPr>
              <a:t>Takuma Hayashi</a:t>
            </a:r>
            <a:r>
              <a:rPr lang="en-US" sz="1600" spc="80">
                <a:solidFill>
                  <a:schemeClr val="accent2"/>
                </a:solidFill>
                <a:effectLst/>
                <a:latin typeface="Californian FB" panose="0207040306080B030204" pitchFamily="18" charset="77"/>
                <a:ea typeface="Source Sans Pro" panose="020B0503030403020204" pitchFamily="34" charset="0"/>
              </a:rPr>
              <a:t>​</a:t>
            </a:r>
          </a:p>
        </p:txBody>
      </p:sp>
      <p:sp>
        <p:nvSpPr>
          <p:cNvPr id="10" name="Text Placeholder 9">
            <a:extLst>
              <a:ext uri="{FF2B5EF4-FFF2-40B4-BE49-F238E27FC236}">
                <a16:creationId xmlns:a16="http://schemas.microsoft.com/office/drawing/2014/main" id="{61C3024F-FF24-C63F-4FDC-F60036D9E2C0}"/>
              </a:ext>
            </a:extLst>
          </p:cNvPr>
          <p:cNvSpPr>
            <a:spLocks noGrp="1"/>
          </p:cNvSpPr>
          <p:nvPr>
            <p:ph type="body" sz="quarter" idx="17"/>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President</a:t>
            </a:r>
          </a:p>
        </p:txBody>
      </p:sp>
      <p:pic>
        <p:nvPicPr>
          <p:cNvPr id="19" name="Picture Placeholder 17" descr="Team member head shot">
            <a:extLst>
              <a:ext uri="{FF2B5EF4-FFF2-40B4-BE49-F238E27FC236}">
                <a16:creationId xmlns:a16="http://schemas.microsoft.com/office/drawing/2014/main" id="{21C9BD1D-E3B5-8F55-1B80-D79CB1CCD610}"/>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872" b="872"/>
          <a:stretch/>
        </p:blipFill>
        <p:spPr>
          <a:prstGeom prst="rect">
            <a:avLst/>
          </a:prstGeom>
        </p:spPr>
      </p:pic>
      <p:sp>
        <p:nvSpPr>
          <p:cNvPr id="11" name="Text Placeholder 10">
            <a:extLst>
              <a:ext uri="{FF2B5EF4-FFF2-40B4-BE49-F238E27FC236}">
                <a16:creationId xmlns:a16="http://schemas.microsoft.com/office/drawing/2014/main" id="{760AA674-0CDE-8C07-82A8-F8D57BEC573C}"/>
              </a:ext>
            </a:extLst>
          </p:cNvPr>
          <p:cNvSpPr>
            <a:spLocks noGrp="1"/>
          </p:cNvSpPr>
          <p:nvPr>
            <p:ph type="body" sz="quarter" idx="18"/>
          </p:nvPr>
        </p:nvSpPr>
        <p:spPr/>
        <p:txBody>
          <a:bodyPr>
            <a:noAutofit/>
          </a:bodyPr>
          <a:lstStyle/>
          <a:p>
            <a:r>
              <a:rPr lang="en-US" sz="1600" u="none" strike="noStrike" spc="80">
                <a:solidFill>
                  <a:schemeClr val="accent2"/>
                </a:solidFill>
                <a:effectLst/>
                <a:latin typeface="Californian FB" panose="0207040306080B030204" pitchFamily="18" charset="77"/>
                <a:ea typeface="Source Sans Pro" panose="020B0503030403020204" pitchFamily="34" charset="0"/>
              </a:rPr>
              <a:t>Mirjam Nilsson</a:t>
            </a:r>
            <a:r>
              <a:rPr lang="en-US" sz="1600" spc="80">
                <a:solidFill>
                  <a:schemeClr val="accent2"/>
                </a:solidFill>
                <a:effectLst/>
                <a:latin typeface="Californian FB" panose="0207040306080B030204" pitchFamily="18" charset="77"/>
                <a:ea typeface="Source Sans Pro" panose="020B0503030403020204" pitchFamily="34" charset="0"/>
              </a:rPr>
              <a:t>​</a:t>
            </a:r>
          </a:p>
        </p:txBody>
      </p:sp>
      <p:sp>
        <p:nvSpPr>
          <p:cNvPr id="12" name="Text Placeholder 11">
            <a:extLst>
              <a:ext uri="{FF2B5EF4-FFF2-40B4-BE49-F238E27FC236}">
                <a16:creationId xmlns:a16="http://schemas.microsoft.com/office/drawing/2014/main" id="{9B23CE14-8B69-5274-1DD2-95B1E5D988E1}"/>
              </a:ext>
            </a:extLst>
          </p:cNvPr>
          <p:cNvSpPr>
            <a:spLocks noGrp="1"/>
          </p:cNvSpPr>
          <p:nvPr>
            <p:ph type="body" sz="quarter" idx="19"/>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Chief Executive Officer</a:t>
            </a:r>
            <a:endParaRPr lang="en-US" sz="1400" spc="80">
              <a:solidFill>
                <a:schemeClr val="bg1"/>
              </a:solidFill>
              <a:latin typeface="Source Sans Pro" panose="020B0503030403020204" pitchFamily="34" charset="0"/>
              <a:ea typeface="Source Sans Pro" panose="020B0503030403020204" pitchFamily="34" charset="0"/>
            </a:endParaRPr>
          </a:p>
        </p:txBody>
      </p:sp>
      <p:pic>
        <p:nvPicPr>
          <p:cNvPr id="18" name="Picture Placeholder 19" descr="Team member head shot">
            <a:extLst>
              <a:ext uri="{FF2B5EF4-FFF2-40B4-BE49-F238E27FC236}">
                <a16:creationId xmlns:a16="http://schemas.microsoft.com/office/drawing/2014/main" id="{964ECC9E-C4B9-55C3-C623-1102C3A6B623}"/>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a:ext>
            </a:extLst>
          </a:blip>
          <a:srcRect t="1085" b="1085"/>
          <a:stretch/>
        </p:blipFill>
        <p:spPr>
          <a:prstGeom prst="rect">
            <a:avLst/>
          </a:prstGeom>
        </p:spPr>
      </p:pic>
      <p:sp>
        <p:nvSpPr>
          <p:cNvPr id="13" name="Text Placeholder 12">
            <a:extLst>
              <a:ext uri="{FF2B5EF4-FFF2-40B4-BE49-F238E27FC236}">
                <a16:creationId xmlns:a16="http://schemas.microsoft.com/office/drawing/2014/main" id="{D348AB4F-83EF-27A1-E668-D7CB2F201D50}"/>
              </a:ext>
            </a:extLst>
          </p:cNvPr>
          <p:cNvSpPr>
            <a:spLocks noGrp="1"/>
          </p:cNvSpPr>
          <p:nvPr>
            <p:ph type="body" sz="quarter" idx="20"/>
          </p:nvPr>
        </p:nvSpPr>
        <p:spPr/>
        <p:txBody>
          <a:bodyPr>
            <a:noAutofit/>
          </a:bodyPr>
          <a:lstStyle/>
          <a:p>
            <a:r>
              <a:rPr lang="en-US" sz="1600" u="none" strike="noStrike" spc="80">
                <a:solidFill>
                  <a:schemeClr val="accent2"/>
                </a:solidFill>
                <a:effectLst/>
                <a:latin typeface="Californian FB" panose="0207040306080B030204" pitchFamily="18" charset="77"/>
                <a:ea typeface="Source Sans Pro" panose="020B0503030403020204" pitchFamily="34" charset="0"/>
              </a:rPr>
              <a:t>Flora Berggren</a:t>
            </a:r>
            <a:r>
              <a:rPr lang="en-US" sz="1600" spc="80">
                <a:solidFill>
                  <a:schemeClr val="accent2"/>
                </a:solidFill>
                <a:effectLst/>
                <a:latin typeface="Californian FB" panose="0207040306080B030204" pitchFamily="18" charset="77"/>
                <a:ea typeface="Source Sans Pro" panose="020B0503030403020204" pitchFamily="34" charset="0"/>
              </a:rPr>
              <a:t>​</a:t>
            </a:r>
          </a:p>
        </p:txBody>
      </p:sp>
      <p:sp>
        <p:nvSpPr>
          <p:cNvPr id="14" name="Text Placeholder 13">
            <a:extLst>
              <a:ext uri="{FF2B5EF4-FFF2-40B4-BE49-F238E27FC236}">
                <a16:creationId xmlns:a16="http://schemas.microsoft.com/office/drawing/2014/main" id="{080ACA72-CC6E-F117-8EC8-E3410D28FB1D}"/>
              </a:ext>
            </a:extLst>
          </p:cNvPr>
          <p:cNvSpPr>
            <a:spLocks noGrp="1"/>
          </p:cNvSpPr>
          <p:nvPr>
            <p:ph type="body" sz="quarter" idx="21"/>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Chief Operations Officer</a:t>
            </a:r>
          </a:p>
        </p:txBody>
      </p:sp>
      <p:pic>
        <p:nvPicPr>
          <p:cNvPr id="17" name="Picture Placeholder 21" descr="Team member head shot">
            <a:extLst>
              <a:ext uri="{FF2B5EF4-FFF2-40B4-BE49-F238E27FC236}">
                <a16:creationId xmlns:a16="http://schemas.microsoft.com/office/drawing/2014/main" id="{C424CFF9-CC4D-86D9-77CE-4051FBD9655F}"/>
              </a:ext>
            </a:extLst>
          </p:cNvPr>
          <p:cNvPicPr>
            <a:picLocks noGrp="1" noChangeAspect="1"/>
          </p:cNvPicPr>
          <p:nvPr>
            <p:ph type="pic" sz="quarter" idx="15"/>
          </p:nvPr>
        </p:nvPicPr>
        <p:blipFill rotWithShape="1">
          <a:blip r:embed="rId5" cstate="print">
            <a:extLst>
              <a:ext uri="{28A0092B-C50C-407E-A947-70E740481C1C}">
                <a14:useLocalDpi xmlns:a14="http://schemas.microsoft.com/office/drawing/2010/main"/>
              </a:ext>
            </a:extLst>
          </a:blip>
          <a:srcRect t="720" b="720"/>
          <a:stretch/>
        </p:blipFill>
        <p:spPr>
          <a:prstGeom prst="rect">
            <a:avLst/>
          </a:prstGeom>
        </p:spPr>
      </p:pic>
      <p:sp>
        <p:nvSpPr>
          <p:cNvPr id="15" name="Text Placeholder 14">
            <a:extLst>
              <a:ext uri="{FF2B5EF4-FFF2-40B4-BE49-F238E27FC236}">
                <a16:creationId xmlns:a16="http://schemas.microsoft.com/office/drawing/2014/main" id="{7FA197C6-92D6-7DB3-07C4-48582095EC64}"/>
              </a:ext>
            </a:extLst>
          </p:cNvPr>
          <p:cNvSpPr>
            <a:spLocks noGrp="1"/>
          </p:cNvSpPr>
          <p:nvPr>
            <p:ph type="body" sz="quarter" idx="22"/>
          </p:nvPr>
        </p:nvSpPr>
        <p:spPr/>
        <p:txBody>
          <a:bodyPr>
            <a:noAutofit/>
          </a:bodyPr>
          <a:lstStyle/>
          <a:p>
            <a:r>
              <a:rPr lang="en-US" sz="1600" u="none" strike="noStrike" spc="80">
                <a:solidFill>
                  <a:schemeClr val="accent2"/>
                </a:solidFill>
                <a:effectLst/>
                <a:latin typeface="Californian FB" panose="0207040306080B030204" pitchFamily="18" charset="77"/>
                <a:ea typeface="Source Sans Pro" panose="020B0503030403020204" pitchFamily="34" charset="0"/>
              </a:rPr>
              <a:t>Rajesh Santoshi</a:t>
            </a:r>
            <a:r>
              <a:rPr lang="en-US" sz="1600" spc="80">
                <a:solidFill>
                  <a:schemeClr val="accent2"/>
                </a:solidFill>
                <a:effectLst/>
                <a:latin typeface="Californian FB" panose="0207040306080B030204" pitchFamily="18" charset="77"/>
                <a:ea typeface="Source Sans Pro" panose="020B0503030403020204" pitchFamily="34" charset="0"/>
              </a:rPr>
              <a:t>​</a:t>
            </a:r>
          </a:p>
        </p:txBody>
      </p:sp>
      <p:sp>
        <p:nvSpPr>
          <p:cNvPr id="16" name="Text Placeholder 15">
            <a:extLst>
              <a:ext uri="{FF2B5EF4-FFF2-40B4-BE49-F238E27FC236}">
                <a16:creationId xmlns:a16="http://schemas.microsoft.com/office/drawing/2014/main" id="{BA65DCBD-098D-C344-B47F-2AB7F9A606A2}"/>
              </a:ext>
            </a:extLst>
          </p:cNvPr>
          <p:cNvSpPr>
            <a:spLocks noGrp="1"/>
          </p:cNvSpPr>
          <p:nvPr>
            <p:ph type="body" sz="quarter" idx="23"/>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VP Marketing</a:t>
            </a:r>
            <a:endParaRPr lang="en-US" sz="1400" spc="8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232456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p:txBody>
          <a:bodyPr/>
          <a:lstStyle/>
          <a:p>
            <a:r>
              <a:rPr lang="en-US" sz="7200">
                <a:solidFill>
                  <a:schemeClr val="accent1"/>
                </a:solidFill>
              </a:rPr>
              <a:t>Meet our extended team</a:t>
            </a:r>
          </a:p>
        </p:txBody>
      </p:sp>
      <p:sp>
        <p:nvSpPr>
          <p:cNvPr id="4" name="Footer Placeholder 3">
            <a:extLst>
              <a:ext uri="{FF2B5EF4-FFF2-40B4-BE49-F238E27FC236}">
                <a16:creationId xmlns:a16="http://schemas.microsoft.com/office/drawing/2014/main" id="{A17D0253-2119-1E13-9037-5D1CF3B9BD42}"/>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a:ea typeface="Source Sans Pro" panose="020B0503030403020204" pitchFamily="34" charset="0"/>
                <a:cs typeface="+mn-cs"/>
              </a:rPr>
              <a:t>PRESENTATION TITLE</a:t>
            </a:r>
          </a:p>
        </p:txBody>
      </p:sp>
      <p:sp>
        <p:nvSpPr>
          <p:cNvPr id="5" name="Slide Number Placeholder 4">
            <a:extLst>
              <a:ext uri="{FF2B5EF4-FFF2-40B4-BE49-F238E27FC236}">
                <a16:creationId xmlns:a16="http://schemas.microsoft.com/office/drawing/2014/main" id="{2C25892E-1E22-78C2-4A28-7872C456D5A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200" normalizeH="0" baseline="0" noProof="0">
              <a:ln>
                <a:noFill/>
              </a:ln>
              <a:solidFill>
                <a:srgbClr val="E2B02B"/>
              </a:solidFill>
              <a:effectLst/>
              <a:uLnTx/>
              <a:uFillTx/>
              <a:latin typeface="Source Sans Pro"/>
              <a:ea typeface="Source Sans Pro" panose="020B0503030403020204" pitchFamily="34" charset="0"/>
              <a:cs typeface="+mn-cs"/>
            </a:endParaRPr>
          </a:p>
        </p:txBody>
      </p:sp>
      <p:pic>
        <p:nvPicPr>
          <p:cNvPr id="50" name="Picture Placeholder 21" descr="Team member head shot">
            <a:extLst>
              <a:ext uri="{FF2B5EF4-FFF2-40B4-BE49-F238E27FC236}">
                <a16:creationId xmlns:a16="http://schemas.microsoft.com/office/drawing/2014/main" id="{5C1DCB9F-C36E-1B78-C6EA-E12228768E1F}"/>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t="68" b="68"/>
          <a:stretch/>
        </p:blipFill>
        <p:spPr>
          <a:prstGeom prst="rect">
            <a:avLst/>
          </a:prstGeom>
        </p:spPr>
      </p:pic>
      <p:sp>
        <p:nvSpPr>
          <p:cNvPr id="9" name="Text Placeholder 8">
            <a:extLst>
              <a:ext uri="{FF2B5EF4-FFF2-40B4-BE49-F238E27FC236}">
                <a16:creationId xmlns:a16="http://schemas.microsoft.com/office/drawing/2014/main" id="{039A164B-5390-1033-BB12-BD56B477999A}"/>
              </a:ext>
            </a:extLst>
          </p:cNvPr>
          <p:cNvSpPr>
            <a:spLocks noGrp="1"/>
          </p:cNvSpPr>
          <p:nvPr>
            <p:ph type="body" sz="quarter" idx="16"/>
          </p:nvPr>
        </p:nvSpPr>
        <p:spPr/>
        <p:txBody>
          <a:bodyPr>
            <a:noAutofit/>
          </a:bodyPr>
          <a:lstStyle/>
          <a:p>
            <a:r>
              <a:rPr lang="en-US" sz="1600" u="none" strike="noStrike" spc="80">
                <a:solidFill>
                  <a:schemeClr val="accent2"/>
                </a:solidFill>
                <a:effectLst/>
                <a:latin typeface="Californian FB" panose="0207040306080B030204" pitchFamily="18" charset="77"/>
                <a:ea typeface="Source Sans Pro" panose="020B0503030403020204" pitchFamily="34" charset="0"/>
              </a:rPr>
              <a:t>Takuma Hayashi</a:t>
            </a:r>
            <a:r>
              <a:rPr lang="en-US" sz="1600" spc="80">
                <a:solidFill>
                  <a:schemeClr val="accent2"/>
                </a:solidFill>
                <a:effectLst/>
                <a:latin typeface="Californian FB" panose="0207040306080B030204" pitchFamily="18" charset="77"/>
                <a:ea typeface="Source Sans Pro" panose="020B0503030403020204" pitchFamily="34" charset="0"/>
              </a:rPr>
              <a:t>​</a:t>
            </a:r>
          </a:p>
        </p:txBody>
      </p:sp>
      <p:sp>
        <p:nvSpPr>
          <p:cNvPr id="10" name="Text Placeholder 9">
            <a:extLst>
              <a:ext uri="{FF2B5EF4-FFF2-40B4-BE49-F238E27FC236}">
                <a16:creationId xmlns:a16="http://schemas.microsoft.com/office/drawing/2014/main" id="{61C3024F-FF24-C63F-4FDC-F60036D9E2C0}"/>
              </a:ext>
            </a:extLst>
          </p:cNvPr>
          <p:cNvSpPr>
            <a:spLocks noGrp="1"/>
          </p:cNvSpPr>
          <p:nvPr>
            <p:ph type="body" sz="quarter" idx="17"/>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President</a:t>
            </a:r>
          </a:p>
        </p:txBody>
      </p:sp>
      <p:pic>
        <p:nvPicPr>
          <p:cNvPr id="54" name="Picture Placeholder 15" descr="Team member head shot">
            <a:extLst>
              <a:ext uri="{FF2B5EF4-FFF2-40B4-BE49-F238E27FC236}">
                <a16:creationId xmlns:a16="http://schemas.microsoft.com/office/drawing/2014/main" id="{9A31EF03-857B-7D6B-3AD2-D51A741E338C}"/>
              </a:ext>
            </a:extLst>
          </p:cNvPr>
          <p:cNvPicPr>
            <a:picLocks noGrp="1" noChangeAspect="1"/>
          </p:cNvPicPr>
          <p:nvPr>
            <p:ph type="pic" sz="quarter" idx="24"/>
          </p:nvPr>
        </p:nvPicPr>
        <p:blipFill rotWithShape="1">
          <a:blip r:embed="rId3" cstate="print">
            <a:extLst>
              <a:ext uri="{28A0092B-C50C-407E-A947-70E740481C1C}">
                <a14:useLocalDpi xmlns:a14="http://schemas.microsoft.com/office/drawing/2010/main"/>
              </a:ext>
            </a:extLst>
          </a:blip>
          <a:srcRect l="110" r="110"/>
          <a:stretch/>
        </p:blipFill>
        <p:spPr>
          <a:prstGeom prst="rect">
            <a:avLst/>
          </a:prstGeom>
        </p:spPr>
      </p:pic>
      <p:sp>
        <p:nvSpPr>
          <p:cNvPr id="58" name="Text Placeholder 57">
            <a:extLst>
              <a:ext uri="{FF2B5EF4-FFF2-40B4-BE49-F238E27FC236}">
                <a16:creationId xmlns:a16="http://schemas.microsoft.com/office/drawing/2014/main" id="{E4DF1496-8A11-BCD3-5184-03CE075753EB}"/>
              </a:ext>
            </a:extLst>
          </p:cNvPr>
          <p:cNvSpPr>
            <a:spLocks noGrp="1"/>
          </p:cNvSpPr>
          <p:nvPr>
            <p:ph type="body" sz="quarter" idx="28"/>
          </p:nvPr>
        </p:nvSpPr>
        <p:spPr/>
        <p:txBody>
          <a:bodyPr/>
          <a:lstStyle/>
          <a:p>
            <a:r>
              <a:rPr lang="en-US" sz="1600" u="none" strike="noStrike" spc="80">
                <a:solidFill>
                  <a:schemeClr val="accent2"/>
                </a:solidFill>
                <a:effectLst/>
                <a:latin typeface="Californian FB" panose="0207040306080B030204" pitchFamily="18" charset="77"/>
                <a:ea typeface="Source Sans Pro" panose="020B0503030403020204" pitchFamily="34" charset="0"/>
              </a:rPr>
              <a:t>Graham Barnes</a:t>
            </a:r>
            <a:endParaRPr lang="en-US" sz="1600" spc="80">
              <a:solidFill>
                <a:schemeClr val="accent2"/>
              </a:solidFill>
              <a:effectLst/>
              <a:latin typeface="Californian FB" panose="0207040306080B030204" pitchFamily="18" charset="77"/>
              <a:ea typeface="Source Sans Pro" panose="020B0503030403020204" pitchFamily="34" charset="0"/>
            </a:endParaRPr>
          </a:p>
        </p:txBody>
      </p:sp>
      <p:sp>
        <p:nvSpPr>
          <p:cNvPr id="59" name="Text Placeholder 58">
            <a:extLst>
              <a:ext uri="{FF2B5EF4-FFF2-40B4-BE49-F238E27FC236}">
                <a16:creationId xmlns:a16="http://schemas.microsoft.com/office/drawing/2014/main" id="{72FDE9B0-4FF5-C6AF-94F2-EA1F9BC8254A}"/>
              </a:ext>
            </a:extLst>
          </p:cNvPr>
          <p:cNvSpPr>
            <a:spLocks noGrp="1"/>
          </p:cNvSpPr>
          <p:nvPr>
            <p:ph type="body" sz="quarter" idx="29"/>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VP Product</a:t>
            </a:r>
          </a:p>
        </p:txBody>
      </p:sp>
      <p:pic>
        <p:nvPicPr>
          <p:cNvPr id="51" name="Picture Placeholder 50" descr="Team member head shot">
            <a:extLst>
              <a:ext uri="{FF2B5EF4-FFF2-40B4-BE49-F238E27FC236}">
                <a16:creationId xmlns:a16="http://schemas.microsoft.com/office/drawing/2014/main" id="{56F80C89-8BCE-7625-14DA-32E5A41A66D1}"/>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a:ext>
            </a:extLst>
          </a:blip>
          <a:srcRect l="179" r="179"/>
          <a:stretch/>
        </p:blipFill>
        <p:spPr>
          <a:prstGeom prst="rect">
            <a:avLst/>
          </a:prstGeom>
        </p:spPr>
      </p:pic>
      <p:sp>
        <p:nvSpPr>
          <p:cNvPr id="11" name="Text Placeholder 10">
            <a:extLst>
              <a:ext uri="{FF2B5EF4-FFF2-40B4-BE49-F238E27FC236}">
                <a16:creationId xmlns:a16="http://schemas.microsoft.com/office/drawing/2014/main" id="{760AA674-0CDE-8C07-82A8-F8D57BEC573C}"/>
              </a:ext>
            </a:extLst>
          </p:cNvPr>
          <p:cNvSpPr>
            <a:spLocks noGrp="1"/>
          </p:cNvSpPr>
          <p:nvPr>
            <p:ph type="body" sz="quarter" idx="18"/>
          </p:nvPr>
        </p:nvSpPr>
        <p:spPr/>
        <p:txBody>
          <a:bodyPr>
            <a:noAutofit/>
          </a:bodyPr>
          <a:lstStyle/>
          <a:p>
            <a:r>
              <a:rPr lang="en-US" sz="1600" u="none" strike="noStrike" spc="80">
                <a:solidFill>
                  <a:schemeClr val="accent2"/>
                </a:solidFill>
                <a:effectLst/>
                <a:latin typeface="Californian FB" panose="0207040306080B030204" pitchFamily="18" charset="77"/>
                <a:ea typeface="Source Sans Pro" panose="020B0503030403020204" pitchFamily="34" charset="0"/>
              </a:rPr>
              <a:t>Mirjam Nilsson</a:t>
            </a:r>
            <a:r>
              <a:rPr lang="en-US" sz="1600" spc="80">
                <a:solidFill>
                  <a:schemeClr val="accent2"/>
                </a:solidFill>
                <a:effectLst/>
                <a:latin typeface="Californian FB" panose="0207040306080B030204" pitchFamily="18" charset="77"/>
                <a:ea typeface="Source Sans Pro" panose="020B0503030403020204" pitchFamily="34" charset="0"/>
              </a:rPr>
              <a:t>​</a:t>
            </a:r>
          </a:p>
        </p:txBody>
      </p:sp>
      <p:sp>
        <p:nvSpPr>
          <p:cNvPr id="12" name="Text Placeholder 11">
            <a:extLst>
              <a:ext uri="{FF2B5EF4-FFF2-40B4-BE49-F238E27FC236}">
                <a16:creationId xmlns:a16="http://schemas.microsoft.com/office/drawing/2014/main" id="{9B23CE14-8B69-5274-1DD2-95B1E5D988E1}"/>
              </a:ext>
            </a:extLst>
          </p:cNvPr>
          <p:cNvSpPr>
            <a:spLocks noGrp="1"/>
          </p:cNvSpPr>
          <p:nvPr>
            <p:ph type="body" sz="quarter" idx="19"/>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Chief Executive Officer</a:t>
            </a:r>
            <a:endParaRPr lang="en-US" sz="1400" spc="80">
              <a:solidFill>
                <a:schemeClr val="bg1"/>
              </a:solidFill>
              <a:latin typeface="Source Sans Pro" panose="020B0503030403020204" pitchFamily="34" charset="0"/>
              <a:ea typeface="Source Sans Pro" panose="020B0503030403020204" pitchFamily="34" charset="0"/>
            </a:endParaRPr>
          </a:p>
        </p:txBody>
      </p:sp>
      <p:pic>
        <p:nvPicPr>
          <p:cNvPr id="55" name="Picture Placeholder 48" descr="Team member head shot">
            <a:extLst>
              <a:ext uri="{FF2B5EF4-FFF2-40B4-BE49-F238E27FC236}">
                <a16:creationId xmlns:a16="http://schemas.microsoft.com/office/drawing/2014/main" id="{31DB91DE-31B8-2E20-FD12-3A7152075683}"/>
              </a:ext>
            </a:extLst>
          </p:cNvPr>
          <p:cNvPicPr>
            <a:picLocks noGrp="1" noChangeAspect="1"/>
          </p:cNvPicPr>
          <p:nvPr>
            <p:ph type="pic" sz="quarter" idx="25"/>
          </p:nvPr>
        </p:nvPicPr>
        <p:blipFill rotWithShape="1">
          <a:blip r:embed="rId5" cstate="print">
            <a:extLst>
              <a:ext uri="{28A0092B-C50C-407E-A947-70E740481C1C}">
                <a14:useLocalDpi xmlns:a14="http://schemas.microsoft.com/office/drawing/2010/main"/>
              </a:ext>
            </a:extLst>
          </a:blip>
          <a:srcRect l="179" r="179"/>
          <a:stretch/>
        </p:blipFill>
        <p:spPr>
          <a:prstGeom prst="rect">
            <a:avLst/>
          </a:prstGeom>
        </p:spPr>
      </p:pic>
      <p:sp>
        <p:nvSpPr>
          <p:cNvPr id="60" name="Text Placeholder 59">
            <a:extLst>
              <a:ext uri="{FF2B5EF4-FFF2-40B4-BE49-F238E27FC236}">
                <a16:creationId xmlns:a16="http://schemas.microsoft.com/office/drawing/2014/main" id="{DCF85094-809E-D45A-E084-B84A418E1F1B}"/>
              </a:ext>
            </a:extLst>
          </p:cNvPr>
          <p:cNvSpPr>
            <a:spLocks noGrp="1"/>
          </p:cNvSpPr>
          <p:nvPr>
            <p:ph type="body" sz="quarter" idx="30"/>
          </p:nvPr>
        </p:nvSpPr>
        <p:spPr/>
        <p:txBody>
          <a:bodyPr/>
          <a:lstStyle/>
          <a:p>
            <a:r>
              <a:rPr lang="en-US" sz="1600" spc="80">
                <a:solidFill>
                  <a:schemeClr val="accent2"/>
                </a:solidFill>
                <a:latin typeface="Californian FB" panose="0207040306080B030204" pitchFamily="18" charset="77"/>
              </a:rPr>
              <a:t>Rowan Murphy</a:t>
            </a:r>
          </a:p>
        </p:txBody>
      </p:sp>
      <p:sp>
        <p:nvSpPr>
          <p:cNvPr id="61" name="Text Placeholder 60">
            <a:extLst>
              <a:ext uri="{FF2B5EF4-FFF2-40B4-BE49-F238E27FC236}">
                <a16:creationId xmlns:a16="http://schemas.microsoft.com/office/drawing/2014/main" id="{041B17EC-8BAB-E139-0261-B75390851070}"/>
              </a:ext>
            </a:extLst>
          </p:cNvPr>
          <p:cNvSpPr>
            <a:spLocks noGrp="1"/>
          </p:cNvSpPr>
          <p:nvPr>
            <p:ph type="body" sz="quarter" idx="31"/>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SEO Strategist</a:t>
            </a:r>
            <a:endParaRPr lang="en-US" sz="1600" spc="80">
              <a:solidFill>
                <a:schemeClr val="bg1"/>
              </a:solidFill>
              <a:latin typeface="Source Sans Pro" panose="020B0503030403020204" pitchFamily="34" charset="0"/>
              <a:ea typeface="Source Sans Pro" panose="020B0503030403020204" pitchFamily="34" charset="0"/>
            </a:endParaRPr>
          </a:p>
        </p:txBody>
      </p:sp>
      <p:pic>
        <p:nvPicPr>
          <p:cNvPr id="52" name="Picture Placeholder 17" descr="Team member head shot">
            <a:extLst>
              <a:ext uri="{FF2B5EF4-FFF2-40B4-BE49-F238E27FC236}">
                <a16:creationId xmlns:a16="http://schemas.microsoft.com/office/drawing/2014/main" id="{4FC2001B-5CCA-3758-F70A-3B02770D539F}"/>
              </a:ext>
            </a:extLst>
          </p:cNvPr>
          <p:cNvPicPr>
            <a:picLocks noGrp="1" noChangeAspect="1"/>
          </p:cNvPicPr>
          <p:nvPr>
            <p:ph type="pic" sz="quarter" idx="14"/>
          </p:nvPr>
        </p:nvPicPr>
        <p:blipFill rotWithShape="1">
          <a:blip r:embed="rId6" cstate="print">
            <a:extLst>
              <a:ext uri="{28A0092B-C50C-407E-A947-70E740481C1C}">
                <a14:useLocalDpi xmlns:a14="http://schemas.microsoft.com/office/drawing/2010/main"/>
              </a:ext>
            </a:extLst>
          </a:blip>
          <a:srcRect l="358" r="358"/>
          <a:stretch/>
        </p:blipFill>
        <p:spPr>
          <a:prstGeom prst="rect">
            <a:avLst/>
          </a:prstGeom>
        </p:spPr>
      </p:pic>
      <p:sp>
        <p:nvSpPr>
          <p:cNvPr id="13" name="Text Placeholder 12">
            <a:extLst>
              <a:ext uri="{FF2B5EF4-FFF2-40B4-BE49-F238E27FC236}">
                <a16:creationId xmlns:a16="http://schemas.microsoft.com/office/drawing/2014/main" id="{D348AB4F-83EF-27A1-E668-D7CB2F201D50}"/>
              </a:ext>
            </a:extLst>
          </p:cNvPr>
          <p:cNvSpPr>
            <a:spLocks noGrp="1"/>
          </p:cNvSpPr>
          <p:nvPr>
            <p:ph type="body" sz="quarter" idx="20"/>
          </p:nvPr>
        </p:nvSpPr>
        <p:spPr/>
        <p:txBody>
          <a:bodyPr>
            <a:noAutofit/>
          </a:bodyPr>
          <a:lstStyle/>
          <a:p>
            <a:r>
              <a:rPr lang="en-US" sz="1600" u="none" strike="noStrike" spc="80">
                <a:solidFill>
                  <a:schemeClr val="accent2"/>
                </a:solidFill>
                <a:effectLst/>
                <a:latin typeface="Californian FB" panose="0207040306080B030204" pitchFamily="18" charset="77"/>
                <a:ea typeface="Source Sans Pro" panose="020B0503030403020204" pitchFamily="34" charset="0"/>
              </a:rPr>
              <a:t>Flora Berggren</a:t>
            </a:r>
            <a:r>
              <a:rPr lang="en-US" sz="1600" spc="80">
                <a:solidFill>
                  <a:schemeClr val="accent2"/>
                </a:solidFill>
                <a:effectLst/>
                <a:latin typeface="Californian FB" panose="0207040306080B030204" pitchFamily="18" charset="77"/>
                <a:ea typeface="Source Sans Pro" panose="020B0503030403020204" pitchFamily="34" charset="0"/>
              </a:rPr>
              <a:t>​</a:t>
            </a:r>
          </a:p>
        </p:txBody>
      </p:sp>
      <p:sp>
        <p:nvSpPr>
          <p:cNvPr id="14" name="Text Placeholder 13">
            <a:extLst>
              <a:ext uri="{FF2B5EF4-FFF2-40B4-BE49-F238E27FC236}">
                <a16:creationId xmlns:a16="http://schemas.microsoft.com/office/drawing/2014/main" id="{080ACA72-CC6E-F117-8EC8-E3410D28FB1D}"/>
              </a:ext>
            </a:extLst>
          </p:cNvPr>
          <p:cNvSpPr>
            <a:spLocks noGrp="1"/>
          </p:cNvSpPr>
          <p:nvPr>
            <p:ph type="body" sz="quarter" idx="21"/>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Chief Operations Officer</a:t>
            </a:r>
          </a:p>
        </p:txBody>
      </p:sp>
      <p:pic>
        <p:nvPicPr>
          <p:cNvPr id="56" name="Picture Placeholder 52" descr="Team member head shot">
            <a:extLst>
              <a:ext uri="{FF2B5EF4-FFF2-40B4-BE49-F238E27FC236}">
                <a16:creationId xmlns:a16="http://schemas.microsoft.com/office/drawing/2014/main" id="{91624675-FF1B-E37A-904B-F8ED79069E86}"/>
              </a:ext>
            </a:extLst>
          </p:cNvPr>
          <p:cNvPicPr>
            <a:picLocks noGrp="1" noChangeAspect="1"/>
          </p:cNvPicPr>
          <p:nvPr>
            <p:ph type="pic" sz="quarter" idx="26"/>
          </p:nvPr>
        </p:nvPicPr>
        <p:blipFill rotWithShape="1">
          <a:blip r:embed="rId7" cstate="print">
            <a:extLst>
              <a:ext uri="{28A0092B-C50C-407E-A947-70E740481C1C}">
                <a14:useLocalDpi xmlns:a14="http://schemas.microsoft.com/office/drawing/2010/main"/>
              </a:ext>
            </a:extLst>
          </a:blip>
          <a:srcRect l="179" r="179"/>
          <a:stretch/>
        </p:blipFill>
        <p:spPr>
          <a:prstGeom prst="rect">
            <a:avLst/>
          </a:prstGeom>
        </p:spPr>
      </p:pic>
      <p:sp>
        <p:nvSpPr>
          <p:cNvPr id="62" name="Text Placeholder 61">
            <a:extLst>
              <a:ext uri="{FF2B5EF4-FFF2-40B4-BE49-F238E27FC236}">
                <a16:creationId xmlns:a16="http://schemas.microsoft.com/office/drawing/2014/main" id="{F9447EC7-C49F-FB14-5F79-77B93E28C2E0}"/>
              </a:ext>
            </a:extLst>
          </p:cNvPr>
          <p:cNvSpPr>
            <a:spLocks noGrp="1"/>
          </p:cNvSpPr>
          <p:nvPr>
            <p:ph type="body" sz="quarter" idx="32"/>
          </p:nvPr>
        </p:nvSpPr>
        <p:spPr/>
        <p:txBody>
          <a:bodyPr/>
          <a:lstStyle/>
          <a:p>
            <a:r>
              <a:rPr lang="en-US" sz="1600" spc="80">
                <a:solidFill>
                  <a:schemeClr val="accent2"/>
                </a:solidFill>
                <a:latin typeface="Californian FB" panose="0207040306080B030204" pitchFamily="18" charset="77"/>
              </a:rPr>
              <a:t>Elizabeth Moore</a:t>
            </a:r>
          </a:p>
        </p:txBody>
      </p:sp>
      <p:sp>
        <p:nvSpPr>
          <p:cNvPr id="63" name="Text Placeholder 62">
            <a:extLst>
              <a:ext uri="{FF2B5EF4-FFF2-40B4-BE49-F238E27FC236}">
                <a16:creationId xmlns:a16="http://schemas.microsoft.com/office/drawing/2014/main" id="{8B76681B-5AF4-50A9-9F93-3606EB6E32FD}"/>
              </a:ext>
            </a:extLst>
          </p:cNvPr>
          <p:cNvSpPr>
            <a:spLocks noGrp="1"/>
          </p:cNvSpPr>
          <p:nvPr>
            <p:ph type="body" sz="quarter" idx="33"/>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Product Designer</a:t>
            </a:r>
            <a:endParaRPr lang="en-US" sz="1600" spc="80">
              <a:solidFill>
                <a:schemeClr val="bg1"/>
              </a:solidFill>
              <a:latin typeface="Source Sans Pro" panose="020B0503030403020204" pitchFamily="34" charset="0"/>
              <a:ea typeface="Source Sans Pro" panose="020B0503030403020204" pitchFamily="34" charset="0"/>
            </a:endParaRPr>
          </a:p>
        </p:txBody>
      </p:sp>
      <p:pic>
        <p:nvPicPr>
          <p:cNvPr id="53" name="Picture Placeholder 19" descr="Team member head shot">
            <a:extLst>
              <a:ext uri="{FF2B5EF4-FFF2-40B4-BE49-F238E27FC236}">
                <a16:creationId xmlns:a16="http://schemas.microsoft.com/office/drawing/2014/main" id="{57AB3372-2761-8278-0311-A9E1C4746829}"/>
              </a:ext>
            </a:extLst>
          </p:cNvPr>
          <p:cNvPicPr>
            <a:picLocks noGrp="1" noChangeAspect="1"/>
          </p:cNvPicPr>
          <p:nvPr>
            <p:ph type="pic" sz="quarter" idx="15"/>
          </p:nvPr>
        </p:nvPicPr>
        <p:blipFill rotWithShape="1">
          <a:blip r:embed="rId8" cstate="print">
            <a:extLst>
              <a:ext uri="{28A0092B-C50C-407E-A947-70E740481C1C}">
                <a14:useLocalDpi xmlns:a14="http://schemas.microsoft.com/office/drawing/2010/main"/>
              </a:ext>
            </a:extLst>
          </a:blip>
          <a:srcRect l="291" r="291"/>
          <a:stretch/>
        </p:blipFill>
        <p:spPr>
          <a:prstGeom prst="rect">
            <a:avLst/>
          </a:prstGeom>
        </p:spPr>
      </p:pic>
      <p:sp>
        <p:nvSpPr>
          <p:cNvPr id="15" name="Text Placeholder 14">
            <a:extLst>
              <a:ext uri="{FF2B5EF4-FFF2-40B4-BE49-F238E27FC236}">
                <a16:creationId xmlns:a16="http://schemas.microsoft.com/office/drawing/2014/main" id="{7FA197C6-92D6-7DB3-07C4-48582095EC64}"/>
              </a:ext>
            </a:extLst>
          </p:cNvPr>
          <p:cNvSpPr>
            <a:spLocks noGrp="1"/>
          </p:cNvSpPr>
          <p:nvPr>
            <p:ph type="body" sz="quarter" idx="22"/>
          </p:nvPr>
        </p:nvSpPr>
        <p:spPr/>
        <p:txBody>
          <a:bodyPr>
            <a:noAutofit/>
          </a:bodyPr>
          <a:lstStyle/>
          <a:p>
            <a:r>
              <a:rPr lang="en-US" sz="1600" u="none" strike="noStrike" spc="80">
                <a:solidFill>
                  <a:schemeClr val="accent2"/>
                </a:solidFill>
                <a:effectLst/>
                <a:latin typeface="Californian FB" panose="0207040306080B030204" pitchFamily="18" charset="77"/>
                <a:ea typeface="Source Sans Pro" panose="020B0503030403020204" pitchFamily="34" charset="0"/>
              </a:rPr>
              <a:t>Rajesh Santoshi</a:t>
            </a:r>
            <a:r>
              <a:rPr lang="en-US" sz="1600" spc="80">
                <a:solidFill>
                  <a:schemeClr val="accent2"/>
                </a:solidFill>
                <a:effectLst/>
                <a:latin typeface="Californian FB" panose="0207040306080B030204" pitchFamily="18" charset="77"/>
                <a:ea typeface="Source Sans Pro" panose="020B0503030403020204" pitchFamily="34" charset="0"/>
              </a:rPr>
              <a:t>​</a:t>
            </a:r>
          </a:p>
        </p:txBody>
      </p:sp>
      <p:sp>
        <p:nvSpPr>
          <p:cNvPr id="16" name="Text Placeholder 15">
            <a:extLst>
              <a:ext uri="{FF2B5EF4-FFF2-40B4-BE49-F238E27FC236}">
                <a16:creationId xmlns:a16="http://schemas.microsoft.com/office/drawing/2014/main" id="{BA65DCBD-098D-C344-B47F-2AB7F9A606A2}"/>
              </a:ext>
            </a:extLst>
          </p:cNvPr>
          <p:cNvSpPr>
            <a:spLocks noGrp="1"/>
          </p:cNvSpPr>
          <p:nvPr>
            <p:ph type="body" sz="quarter" idx="23"/>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VP Marketing</a:t>
            </a:r>
            <a:endParaRPr lang="en-US" sz="1400" spc="80">
              <a:solidFill>
                <a:schemeClr val="bg1"/>
              </a:solidFill>
              <a:latin typeface="Source Sans Pro" panose="020B0503030403020204" pitchFamily="34" charset="0"/>
              <a:ea typeface="Source Sans Pro" panose="020B0503030403020204" pitchFamily="34" charset="0"/>
            </a:endParaRPr>
          </a:p>
        </p:txBody>
      </p:sp>
      <p:pic>
        <p:nvPicPr>
          <p:cNvPr id="57" name="Picture Placeholder 54" descr="Team member head shot">
            <a:extLst>
              <a:ext uri="{FF2B5EF4-FFF2-40B4-BE49-F238E27FC236}">
                <a16:creationId xmlns:a16="http://schemas.microsoft.com/office/drawing/2014/main" id="{CC4D3132-E7B3-9DBE-5655-AD348756DD4E}"/>
              </a:ext>
            </a:extLst>
          </p:cNvPr>
          <p:cNvPicPr>
            <a:picLocks noGrp="1" noChangeAspect="1"/>
          </p:cNvPicPr>
          <p:nvPr>
            <p:ph type="pic" sz="quarter" idx="27"/>
          </p:nvPr>
        </p:nvPicPr>
        <p:blipFill rotWithShape="1">
          <a:blip r:embed="rId9" cstate="print">
            <a:extLst>
              <a:ext uri="{28A0092B-C50C-407E-A947-70E740481C1C}">
                <a14:useLocalDpi xmlns:a14="http://schemas.microsoft.com/office/drawing/2010/main"/>
              </a:ext>
            </a:extLst>
          </a:blip>
          <a:srcRect t="68" b="68"/>
          <a:stretch/>
        </p:blipFill>
        <p:spPr>
          <a:prstGeom prst="rect">
            <a:avLst/>
          </a:prstGeom>
        </p:spPr>
      </p:pic>
      <p:sp>
        <p:nvSpPr>
          <p:cNvPr id="64" name="Text Placeholder 63">
            <a:extLst>
              <a:ext uri="{FF2B5EF4-FFF2-40B4-BE49-F238E27FC236}">
                <a16:creationId xmlns:a16="http://schemas.microsoft.com/office/drawing/2014/main" id="{A3AB792F-B6EF-46BD-A124-6CCDCF781100}"/>
              </a:ext>
            </a:extLst>
          </p:cNvPr>
          <p:cNvSpPr>
            <a:spLocks noGrp="1"/>
          </p:cNvSpPr>
          <p:nvPr>
            <p:ph type="body" sz="quarter" idx="34"/>
          </p:nvPr>
        </p:nvSpPr>
        <p:spPr/>
        <p:txBody>
          <a:bodyPr/>
          <a:lstStyle/>
          <a:p>
            <a:r>
              <a:rPr lang="en-US" sz="1600" spc="80">
                <a:solidFill>
                  <a:schemeClr val="accent2"/>
                </a:solidFill>
                <a:latin typeface="Californian FB" panose="0207040306080B030204" pitchFamily="18" charset="77"/>
              </a:rPr>
              <a:t>Robin Kline</a:t>
            </a:r>
          </a:p>
        </p:txBody>
      </p:sp>
      <p:sp>
        <p:nvSpPr>
          <p:cNvPr id="65" name="Text Placeholder 64">
            <a:extLst>
              <a:ext uri="{FF2B5EF4-FFF2-40B4-BE49-F238E27FC236}">
                <a16:creationId xmlns:a16="http://schemas.microsoft.com/office/drawing/2014/main" id="{E71F7611-D242-8210-B86A-E16140B0EEF9}"/>
              </a:ext>
            </a:extLst>
          </p:cNvPr>
          <p:cNvSpPr>
            <a:spLocks noGrp="1"/>
          </p:cNvSpPr>
          <p:nvPr>
            <p:ph type="body" sz="quarter" idx="35"/>
          </p:nvPr>
        </p:nvSpPr>
        <p:spPr/>
        <p:txBody>
          <a:bodyPr/>
          <a:lstStyle/>
          <a:p>
            <a:r>
              <a:rPr lang="en-US" sz="1400" spc="80">
                <a:solidFill>
                  <a:schemeClr val="bg1"/>
                </a:solidFill>
                <a:latin typeface="Source Sans Pro" panose="020B0503030403020204" pitchFamily="34" charset="0"/>
                <a:ea typeface="Source Sans Pro" panose="020B0503030403020204" pitchFamily="34" charset="0"/>
                <a:cs typeface="Calibri"/>
              </a:rPr>
              <a:t>Content Developer</a:t>
            </a:r>
            <a:endParaRPr lang="en-US" sz="1600" spc="8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263203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16BD-245A-3F4B-C9F0-251489D1387B}"/>
              </a:ext>
            </a:extLst>
          </p:cNvPr>
          <p:cNvSpPr>
            <a:spLocks noGrp="1"/>
          </p:cNvSpPr>
          <p:nvPr>
            <p:ph type="title"/>
          </p:nvPr>
        </p:nvSpPr>
        <p:spPr/>
        <p:txBody>
          <a:bodyPr/>
          <a:lstStyle/>
          <a:p>
            <a:r>
              <a:rPr lang="en-US" sz="7200">
                <a:solidFill>
                  <a:schemeClr val="accent1"/>
                </a:solidFill>
              </a:rPr>
              <a:t>Plan for product launch</a:t>
            </a:r>
            <a:endParaRPr lang="en-US"/>
          </a:p>
        </p:txBody>
      </p:sp>
      <p:sp>
        <p:nvSpPr>
          <p:cNvPr id="3" name="Footer Placeholder 2">
            <a:extLst>
              <a:ext uri="{FF2B5EF4-FFF2-40B4-BE49-F238E27FC236}">
                <a16:creationId xmlns:a16="http://schemas.microsoft.com/office/drawing/2014/main" id="{E6B2AF6B-6E6C-AB94-B52C-A7D798D4E15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rPr>
              <a:t>PRESENTATION TITLE</a:t>
            </a:r>
          </a:p>
        </p:txBody>
      </p:sp>
      <p:sp>
        <p:nvSpPr>
          <p:cNvPr id="4" name="Slide Number Placeholder 3">
            <a:extLst>
              <a:ext uri="{FF2B5EF4-FFF2-40B4-BE49-F238E27FC236}">
                <a16:creationId xmlns:a16="http://schemas.microsoft.com/office/drawing/2014/main" id="{206AE78D-B0BB-5ACA-1F90-A26AE10B210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panose="020B0503030403020204" pitchFamily="34" charset="0"/>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endParaRPr>
          </a:p>
        </p:txBody>
      </p:sp>
      <p:sp>
        <p:nvSpPr>
          <p:cNvPr id="5" name="Text Placeholder 4">
            <a:extLst>
              <a:ext uri="{FF2B5EF4-FFF2-40B4-BE49-F238E27FC236}">
                <a16:creationId xmlns:a16="http://schemas.microsoft.com/office/drawing/2014/main" id="{69FB0565-ED85-30E3-9D19-1D19D06C8B0F}"/>
              </a:ext>
            </a:extLst>
          </p:cNvPr>
          <p:cNvSpPr>
            <a:spLocks noGrp="1"/>
          </p:cNvSpPr>
          <p:nvPr>
            <p:ph type="body" sz="quarter" idx="10"/>
          </p:nvPr>
        </p:nvSpPr>
        <p:spPr/>
        <p:txBody>
          <a:bodyPr/>
          <a:lstStyle/>
          <a:p>
            <a:r>
              <a:rPr lang="en-US" sz="2400">
                <a:solidFill>
                  <a:schemeClr val="accent2"/>
                </a:solidFill>
                <a:latin typeface="Californian FB" panose="0207040306080B030204" pitchFamily="18" charset="77"/>
                <a:cs typeface="Calibri"/>
              </a:rPr>
              <a:t>Planning</a:t>
            </a:r>
            <a:endParaRPr lang="en-US"/>
          </a:p>
        </p:txBody>
      </p:sp>
      <p:sp>
        <p:nvSpPr>
          <p:cNvPr id="6" name="Text Placeholder 5">
            <a:extLst>
              <a:ext uri="{FF2B5EF4-FFF2-40B4-BE49-F238E27FC236}">
                <a16:creationId xmlns:a16="http://schemas.microsoft.com/office/drawing/2014/main" id="{6CC41CD7-EE1D-AFA6-86D3-79FEC442010F}"/>
              </a:ext>
            </a:extLst>
          </p:cNvPr>
          <p:cNvSpPr>
            <a:spLocks noGrp="1"/>
          </p:cNvSpPr>
          <p:nvPr>
            <p:ph type="body" sz="quarter" idx="11"/>
          </p:nvPr>
        </p:nvSpPr>
        <p:spPr/>
        <p:txBody>
          <a:bodyPr/>
          <a:lstStyle/>
          <a:p>
            <a:r>
              <a:rPr lang="en-US" sz="2400">
                <a:solidFill>
                  <a:schemeClr val="accent2"/>
                </a:solidFill>
                <a:latin typeface="Californian FB" panose="0207040306080B030204" pitchFamily="18" charset="77"/>
                <a:cs typeface="Calibri"/>
              </a:rPr>
              <a:t>Marketing</a:t>
            </a:r>
            <a:endParaRPr lang="en-US"/>
          </a:p>
        </p:txBody>
      </p:sp>
      <p:sp>
        <p:nvSpPr>
          <p:cNvPr id="7" name="Text Placeholder 6">
            <a:extLst>
              <a:ext uri="{FF2B5EF4-FFF2-40B4-BE49-F238E27FC236}">
                <a16:creationId xmlns:a16="http://schemas.microsoft.com/office/drawing/2014/main" id="{1CF8BDAD-AA9E-88AF-F79A-33934360781E}"/>
              </a:ext>
            </a:extLst>
          </p:cNvPr>
          <p:cNvSpPr>
            <a:spLocks noGrp="1"/>
          </p:cNvSpPr>
          <p:nvPr>
            <p:ph type="body" sz="quarter" idx="12"/>
          </p:nvPr>
        </p:nvSpPr>
        <p:spPr/>
        <p:txBody>
          <a:bodyPr/>
          <a:lstStyle/>
          <a:p>
            <a:r>
              <a:rPr lang="en-US" sz="2400">
                <a:solidFill>
                  <a:schemeClr val="accent2"/>
                </a:solidFill>
                <a:latin typeface="Californian FB" panose="0207040306080B030204" pitchFamily="18" charset="77"/>
                <a:cs typeface="Calibri"/>
              </a:rPr>
              <a:t>Design</a:t>
            </a:r>
            <a:endParaRPr lang="en-US"/>
          </a:p>
        </p:txBody>
      </p:sp>
      <p:sp>
        <p:nvSpPr>
          <p:cNvPr id="8" name="Text Placeholder 7">
            <a:extLst>
              <a:ext uri="{FF2B5EF4-FFF2-40B4-BE49-F238E27FC236}">
                <a16:creationId xmlns:a16="http://schemas.microsoft.com/office/drawing/2014/main" id="{C63701F6-4BBF-7CEC-7B2D-662789CCC1A6}"/>
              </a:ext>
            </a:extLst>
          </p:cNvPr>
          <p:cNvSpPr>
            <a:spLocks noGrp="1"/>
          </p:cNvSpPr>
          <p:nvPr>
            <p:ph type="body" sz="quarter" idx="13"/>
          </p:nvPr>
        </p:nvSpPr>
        <p:spPr/>
        <p:txBody>
          <a:bodyPr/>
          <a:lstStyle/>
          <a:p>
            <a:r>
              <a:rPr lang="en-US" sz="2400">
                <a:solidFill>
                  <a:schemeClr val="accent2"/>
                </a:solidFill>
                <a:latin typeface="Californian FB" panose="0207040306080B030204" pitchFamily="18" charset="77"/>
                <a:cs typeface="Calibri"/>
              </a:rPr>
              <a:t>Strategy</a:t>
            </a:r>
            <a:endParaRPr lang="en-US"/>
          </a:p>
        </p:txBody>
      </p:sp>
      <p:sp>
        <p:nvSpPr>
          <p:cNvPr id="9" name="Text Placeholder 8">
            <a:extLst>
              <a:ext uri="{FF2B5EF4-FFF2-40B4-BE49-F238E27FC236}">
                <a16:creationId xmlns:a16="http://schemas.microsoft.com/office/drawing/2014/main" id="{9696AF4B-64B9-137A-2C5C-15ADA3757317}"/>
              </a:ext>
            </a:extLst>
          </p:cNvPr>
          <p:cNvSpPr>
            <a:spLocks noGrp="1"/>
          </p:cNvSpPr>
          <p:nvPr>
            <p:ph type="body" sz="quarter" idx="14"/>
          </p:nvPr>
        </p:nvSpPr>
        <p:spPr/>
        <p:txBody>
          <a:bodyPr/>
          <a:lstStyle/>
          <a:p>
            <a:r>
              <a:rPr lang="en-US" sz="2400">
                <a:solidFill>
                  <a:schemeClr val="accent2"/>
                </a:solidFill>
                <a:latin typeface="Californian FB" panose="0207040306080B030204" pitchFamily="18" charset="77"/>
                <a:cs typeface="Calibri"/>
              </a:rPr>
              <a:t>Launch</a:t>
            </a:r>
          </a:p>
        </p:txBody>
      </p:sp>
      <p:sp>
        <p:nvSpPr>
          <p:cNvPr id="10" name="Text Placeholder 9">
            <a:extLst>
              <a:ext uri="{FF2B5EF4-FFF2-40B4-BE49-F238E27FC236}">
                <a16:creationId xmlns:a16="http://schemas.microsoft.com/office/drawing/2014/main" id="{F642E179-E93A-06EE-5364-C13B87514661}"/>
              </a:ext>
            </a:extLst>
          </p:cNvPr>
          <p:cNvSpPr>
            <a:spLocks noGrp="1"/>
          </p:cNvSpPr>
          <p:nvPr>
            <p:ph type="body" sz="quarter" idx="15"/>
          </p:nvPr>
        </p:nvSpPr>
        <p:spPr/>
        <p:txBody>
          <a:bodyPr/>
          <a:lstStyle/>
          <a:p>
            <a:r>
              <a:rPr lang="en-US" sz="1600"/>
              <a:t>Synergize scalable e-commerce</a:t>
            </a:r>
          </a:p>
        </p:txBody>
      </p:sp>
      <p:sp>
        <p:nvSpPr>
          <p:cNvPr id="11" name="Text Placeholder 10">
            <a:extLst>
              <a:ext uri="{FF2B5EF4-FFF2-40B4-BE49-F238E27FC236}">
                <a16:creationId xmlns:a16="http://schemas.microsoft.com/office/drawing/2014/main" id="{BC11BBAC-553D-E9B7-5DF5-0E363A6991CB}"/>
              </a:ext>
            </a:extLst>
          </p:cNvPr>
          <p:cNvSpPr>
            <a:spLocks noGrp="1"/>
          </p:cNvSpPr>
          <p:nvPr>
            <p:ph type="body" sz="quarter" idx="16"/>
          </p:nvPr>
        </p:nvSpPr>
        <p:spPr/>
        <p:txBody>
          <a:bodyPr/>
          <a:lstStyle/>
          <a:p>
            <a:r>
              <a:rPr lang="en-US" sz="1600"/>
              <a:t>Disseminate standardized metrics</a:t>
            </a:r>
          </a:p>
        </p:txBody>
      </p:sp>
      <p:sp>
        <p:nvSpPr>
          <p:cNvPr id="12" name="Text Placeholder 11">
            <a:extLst>
              <a:ext uri="{FF2B5EF4-FFF2-40B4-BE49-F238E27FC236}">
                <a16:creationId xmlns:a16="http://schemas.microsoft.com/office/drawing/2014/main" id="{5993267B-B32A-5177-5D99-9BAC8D36C432}"/>
              </a:ext>
            </a:extLst>
          </p:cNvPr>
          <p:cNvSpPr>
            <a:spLocks noGrp="1"/>
          </p:cNvSpPr>
          <p:nvPr>
            <p:ph type="body" sz="quarter" idx="17"/>
          </p:nvPr>
        </p:nvSpPr>
        <p:spPr/>
        <p:txBody>
          <a:bodyPr/>
          <a:lstStyle/>
          <a:p>
            <a:r>
              <a:rPr lang="en-US" sz="1600"/>
              <a:t>Coordinate e-business applications</a:t>
            </a:r>
          </a:p>
        </p:txBody>
      </p:sp>
      <p:sp>
        <p:nvSpPr>
          <p:cNvPr id="13" name="Text Placeholder 12">
            <a:extLst>
              <a:ext uri="{FF2B5EF4-FFF2-40B4-BE49-F238E27FC236}">
                <a16:creationId xmlns:a16="http://schemas.microsoft.com/office/drawing/2014/main" id="{C8318B5D-36D8-625B-386B-417B9889A6B8}"/>
              </a:ext>
            </a:extLst>
          </p:cNvPr>
          <p:cNvSpPr>
            <a:spLocks noGrp="1"/>
          </p:cNvSpPr>
          <p:nvPr>
            <p:ph type="body" sz="quarter" idx="18"/>
          </p:nvPr>
        </p:nvSpPr>
        <p:spPr/>
        <p:txBody>
          <a:bodyPr/>
          <a:lstStyle/>
          <a:p>
            <a:r>
              <a:rPr lang="en-US" sz="1600"/>
              <a:t>Foster holistically superior methodologies</a:t>
            </a:r>
          </a:p>
          <a:p>
            <a:endParaRPr lang="en-US"/>
          </a:p>
        </p:txBody>
      </p:sp>
      <p:sp>
        <p:nvSpPr>
          <p:cNvPr id="14" name="Text Placeholder 13">
            <a:extLst>
              <a:ext uri="{FF2B5EF4-FFF2-40B4-BE49-F238E27FC236}">
                <a16:creationId xmlns:a16="http://schemas.microsoft.com/office/drawing/2014/main" id="{182577CE-152B-9C7C-3044-1E0A719E0014}"/>
              </a:ext>
            </a:extLst>
          </p:cNvPr>
          <p:cNvSpPr>
            <a:spLocks noGrp="1"/>
          </p:cNvSpPr>
          <p:nvPr>
            <p:ph type="body" sz="quarter" idx="19"/>
          </p:nvPr>
        </p:nvSpPr>
        <p:spPr/>
        <p:txBody>
          <a:bodyPr/>
          <a:lstStyle/>
          <a:p>
            <a:r>
              <a:rPr lang="en-US" sz="1600"/>
              <a:t>Deploy strategic networks with compelling e-business needs</a:t>
            </a:r>
          </a:p>
        </p:txBody>
      </p:sp>
    </p:spTree>
    <p:extLst>
      <p:ext uri="{BB962C8B-B14F-4D97-AF65-F5344CB8AC3E}">
        <p14:creationId xmlns:p14="http://schemas.microsoft.com/office/powerpoint/2010/main" val="356889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7D28C-2BC9-D3DD-C404-812AEB8DD13F}"/>
              </a:ext>
            </a:extLst>
          </p:cNvPr>
          <p:cNvSpPr>
            <a:spLocks noGrp="1"/>
          </p:cNvSpPr>
          <p:nvPr>
            <p:ph type="title"/>
          </p:nvPr>
        </p:nvSpPr>
        <p:spPr/>
        <p:txBody>
          <a:bodyPr/>
          <a:lstStyle/>
          <a:p>
            <a:r>
              <a:rPr lang="en-US"/>
              <a:t>Timeline</a:t>
            </a:r>
          </a:p>
        </p:txBody>
      </p:sp>
      <p:sp>
        <p:nvSpPr>
          <p:cNvPr id="3" name="Footer Placeholder 2">
            <a:extLst>
              <a:ext uri="{FF2B5EF4-FFF2-40B4-BE49-F238E27FC236}">
                <a16:creationId xmlns:a16="http://schemas.microsoft.com/office/drawing/2014/main" id="{F1A093F1-1EDB-E2B7-575D-0357A9144BF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rPr>
              <a:t>PRESENTATION TITLE</a:t>
            </a:r>
          </a:p>
        </p:txBody>
      </p:sp>
      <p:sp>
        <p:nvSpPr>
          <p:cNvPr id="4" name="Slide Number Placeholder 3">
            <a:extLst>
              <a:ext uri="{FF2B5EF4-FFF2-40B4-BE49-F238E27FC236}">
                <a16:creationId xmlns:a16="http://schemas.microsoft.com/office/drawing/2014/main" id="{35D21B46-48A6-C08C-BEEC-D2CA887DFB5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panose="020B0503030403020204" pitchFamily="34" charset="0"/>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endParaRPr>
          </a:p>
        </p:txBody>
      </p:sp>
      <p:sp>
        <p:nvSpPr>
          <p:cNvPr id="5" name="Text Placeholder 4">
            <a:extLst>
              <a:ext uri="{FF2B5EF4-FFF2-40B4-BE49-F238E27FC236}">
                <a16:creationId xmlns:a16="http://schemas.microsoft.com/office/drawing/2014/main" id="{D6B3D8C0-E8B3-B5A3-9CE4-71B6FBDD6562}"/>
              </a:ext>
            </a:extLst>
          </p:cNvPr>
          <p:cNvSpPr>
            <a:spLocks noGrp="1"/>
          </p:cNvSpPr>
          <p:nvPr>
            <p:ph type="body" sz="quarter" idx="10"/>
          </p:nvPr>
        </p:nvSpPr>
        <p:spPr/>
        <p:txBody>
          <a:bodyPr/>
          <a:lstStyle/>
          <a:p>
            <a:r>
              <a:rPr lang="en-US"/>
              <a:t>Sep 20xx</a:t>
            </a:r>
          </a:p>
        </p:txBody>
      </p:sp>
      <p:sp>
        <p:nvSpPr>
          <p:cNvPr id="6" name="Text Placeholder 5">
            <a:extLst>
              <a:ext uri="{FF2B5EF4-FFF2-40B4-BE49-F238E27FC236}">
                <a16:creationId xmlns:a16="http://schemas.microsoft.com/office/drawing/2014/main" id="{0AFDE738-F321-9CCD-454F-BF451BC9B9EE}"/>
              </a:ext>
            </a:extLst>
          </p:cNvPr>
          <p:cNvSpPr>
            <a:spLocks noGrp="1"/>
          </p:cNvSpPr>
          <p:nvPr>
            <p:ph type="body" sz="quarter" idx="11"/>
          </p:nvPr>
        </p:nvSpPr>
        <p:spPr/>
        <p:txBody>
          <a:bodyPr/>
          <a:lstStyle/>
          <a:p>
            <a:r>
              <a:rPr lang="en-US"/>
              <a:t>Oct 20xx</a:t>
            </a:r>
          </a:p>
        </p:txBody>
      </p:sp>
      <p:sp>
        <p:nvSpPr>
          <p:cNvPr id="7" name="Text Placeholder 6">
            <a:extLst>
              <a:ext uri="{FF2B5EF4-FFF2-40B4-BE49-F238E27FC236}">
                <a16:creationId xmlns:a16="http://schemas.microsoft.com/office/drawing/2014/main" id="{A9152987-D68F-81C1-B5E0-EAE879E3C5D6}"/>
              </a:ext>
            </a:extLst>
          </p:cNvPr>
          <p:cNvSpPr>
            <a:spLocks noGrp="1"/>
          </p:cNvSpPr>
          <p:nvPr>
            <p:ph type="body" sz="quarter" idx="12"/>
          </p:nvPr>
        </p:nvSpPr>
        <p:spPr/>
        <p:txBody>
          <a:bodyPr/>
          <a:lstStyle/>
          <a:p>
            <a:r>
              <a:rPr lang="en-US"/>
              <a:t>Nov 20xx</a:t>
            </a:r>
          </a:p>
        </p:txBody>
      </p:sp>
      <p:sp>
        <p:nvSpPr>
          <p:cNvPr id="8" name="Text Placeholder 7">
            <a:extLst>
              <a:ext uri="{FF2B5EF4-FFF2-40B4-BE49-F238E27FC236}">
                <a16:creationId xmlns:a16="http://schemas.microsoft.com/office/drawing/2014/main" id="{CCD1565B-02B9-900E-9E82-E3FD5DDBA1AF}"/>
              </a:ext>
            </a:extLst>
          </p:cNvPr>
          <p:cNvSpPr>
            <a:spLocks noGrp="1"/>
          </p:cNvSpPr>
          <p:nvPr>
            <p:ph type="body" sz="quarter" idx="13"/>
          </p:nvPr>
        </p:nvSpPr>
        <p:spPr/>
        <p:txBody>
          <a:bodyPr/>
          <a:lstStyle/>
          <a:p>
            <a:r>
              <a:rPr lang="en-US"/>
              <a:t>Dec 20xx</a:t>
            </a:r>
          </a:p>
        </p:txBody>
      </p:sp>
      <p:sp>
        <p:nvSpPr>
          <p:cNvPr id="9" name="Text Placeholder 8">
            <a:extLst>
              <a:ext uri="{FF2B5EF4-FFF2-40B4-BE49-F238E27FC236}">
                <a16:creationId xmlns:a16="http://schemas.microsoft.com/office/drawing/2014/main" id="{845CE791-5A84-5C3F-E3DF-AEA7E6A083BA}"/>
              </a:ext>
            </a:extLst>
          </p:cNvPr>
          <p:cNvSpPr>
            <a:spLocks noGrp="1"/>
          </p:cNvSpPr>
          <p:nvPr>
            <p:ph type="body" sz="quarter" idx="14"/>
          </p:nvPr>
        </p:nvSpPr>
        <p:spPr/>
        <p:txBody>
          <a:bodyPr/>
          <a:lstStyle/>
          <a:p>
            <a:r>
              <a:rPr lang="en-US"/>
              <a:t>Jan 20xx</a:t>
            </a:r>
          </a:p>
        </p:txBody>
      </p:sp>
      <p:sp>
        <p:nvSpPr>
          <p:cNvPr id="20" name="Text Placeholder 19">
            <a:extLst>
              <a:ext uri="{FF2B5EF4-FFF2-40B4-BE49-F238E27FC236}">
                <a16:creationId xmlns:a16="http://schemas.microsoft.com/office/drawing/2014/main" id="{663A85AC-BBE8-4719-017E-BB8F94FD5E0F}"/>
              </a:ext>
            </a:extLst>
          </p:cNvPr>
          <p:cNvSpPr>
            <a:spLocks noGrp="1"/>
          </p:cNvSpPr>
          <p:nvPr>
            <p:ph type="body" sz="quarter" idx="15"/>
          </p:nvPr>
        </p:nvSpPr>
        <p:spPr/>
        <p:txBody>
          <a:bodyPr/>
          <a:lstStyle/>
          <a:p>
            <a:r>
              <a:rPr lang="en-US"/>
              <a:t>Synergize scalable e-commerce</a:t>
            </a:r>
          </a:p>
          <a:p>
            <a:endParaRPr lang="en-US"/>
          </a:p>
        </p:txBody>
      </p:sp>
      <p:sp>
        <p:nvSpPr>
          <p:cNvPr id="21" name="Text Placeholder 20">
            <a:extLst>
              <a:ext uri="{FF2B5EF4-FFF2-40B4-BE49-F238E27FC236}">
                <a16:creationId xmlns:a16="http://schemas.microsoft.com/office/drawing/2014/main" id="{DF536FBF-9637-535B-173E-F762B7E17349}"/>
              </a:ext>
            </a:extLst>
          </p:cNvPr>
          <p:cNvSpPr>
            <a:spLocks noGrp="1"/>
          </p:cNvSpPr>
          <p:nvPr>
            <p:ph type="body" sz="quarter" idx="16"/>
          </p:nvPr>
        </p:nvSpPr>
        <p:spPr/>
        <p:txBody>
          <a:bodyPr/>
          <a:lstStyle/>
          <a:p>
            <a:r>
              <a:rPr lang="en-US"/>
              <a:t>Disseminate standardized metrics</a:t>
            </a:r>
          </a:p>
          <a:p>
            <a:endParaRPr lang="en-US"/>
          </a:p>
          <a:p>
            <a:endParaRPr lang="en-US"/>
          </a:p>
        </p:txBody>
      </p:sp>
      <p:sp>
        <p:nvSpPr>
          <p:cNvPr id="22" name="Text Placeholder 21">
            <a:extLst>
              <a:ext uri="{FF2B5EF4-FFF2-40B4-BE49-F238E27FC236}">
                <a16:creationId xmlns:a16="http://schemas.microsoft.com/office/drawing/2014/main" id="{73FB8E6B-0B32-EA28-DD51-B2284D914802}"/>
              </a:ext>
            </a:extLst>
          </p:cNvPr>
          <p:cNvSpPr>
            <a:spLocks noGrp="1"/>
          </p:cNvSpPr>
          <p:nvPr>
            <p:ph type="body" sz="quarter" idx="17"/>
          </p:nvPr>
        </p:nvSpPr>
        <p:spPr/>
        <p:txBody>
          <a:bodyPr/>
          <a:lstStyle/>
          <a:p>
            <a:r>
              <a:rPr lang="en-US"/>
              <a:t>Coordinate e-business applications</a:t>
            </a:r>
          </a:p>
          <a:p>
            <a:endParaRPr lang="en-US"/>
          </a:p>
        </p:txBody>
      </p:sp>
      <p:sp>
        <p:nvSpPr>
          <p:cNvPr id="23" name="Text Placeholder 22">
            <a:extLst>
              <a:ext uri="{FF2B5EF4-FFF2-40B4-BE49-F238E27FC236}">
                <a16:creationId xmlns:a16="http://schemas.microsoft.com/office/drawing/2014/main" id="{59E1B0D1-4F10-D8DB-B764-92D3717FB5A8}"/>
              </a:ext>
            </a:extLst>
          </p:cNvPr>
          <p:cNvSpPr>
            <a:spLocks noGrp="1"/>
          </p:cNvSpPr>
          <p:nvPr>
            <p:ph type="body" sz="quarter" idx="18"/>
          </p:nvPr>
        </p:nvSpPr>
        <p:spPr/>
        <p:txBody>
          <a:bodyPr/>
          <a:lstStyle/>
          <a:p>
            <a:r>
              <a:rPr lang="en-US"/>
              <a:t>Foster holistically superior methodologies</a:t>
            </a:r>
          </a:p>
        </p:txBody>
      </p:sp>
      <p:sp>
        <p:nvSpPr>
          <p:cNvPr id="24" name="Text Placeholder 23">
            <a:extLst>
              <a:ext uri="{FF2B5EF4-FFF2-40B4-BE49-F238E27FC236}">
                <a16:creationId xmlns:a16="http://schemas.microsoft.com/office/drawing/2014/main" id="{FD9321BC-58B6-1EC0-ADBB-F782B3D09352}"/>
              </a:ext>
            </a:extLst>
          </p:cNvPr>
          <p:cNvSpPr>
            <a:spLocks noGrp="1"/>
          </p:cNvSpPr>
          <p:nvPr>
            <p:ph type="body" sz="quarter" idx="19"/>
          </p:nvPr>
        </p:nvSpPr>
        <p:spPr/>
        <p:txBody>
          <a:bodyPr/>
          <a:lstStyle/>
          <a:p>
            <a:r>
              <a:rPr lang="en-US"/>
              <a:t>Deploy strategic networks with compelling e-business needs</a:t>
            </a:r>
          </a:p>
          <a:p>
            <a:endParaRPr lang="en-US"/>
          </a:p>
        </p:txBody>
      </p:sp>
      <p:sp>
        <p:nvSpPr>
          <p:cNvPr id="28" name="Text Placeholder 27">
            <a:extLst>
              <a:ext uri="{FF2B5EF4-FFF2-40B4-BE49-F238E27FC236}">
                <a16:creationId xmlns:a16="http://schemas.microsoft.com/office/drawing/2014/main" id="{765B27DF-4BBB-7A2B-1EC5-DD823858D835}"/>
              </a:ext>
            </a:extLst>
          </p:cNvPr>
          <p:cNvSpPr>
            <a:spLocks noGrp="1"/>
          </p:cNvSpPr>
          <p:nvPr>
            <p:ph type="body" sz="quarter" idx="20"/>
          </p:nvPr>
        </p:nvSpPr>
        <p:spPr/>
        <p:txBody>
          <a:bodyPr/>
          <a:lstStyle/>
          <a:p>
            <a:endParaRPr lang="en-US"/>
          </a:p>
        </p:txBody>
      </p:sp>
      <p:sp>
        <p:nvSpPr>
          <p:cNvPr id="29" name="Text Placeholder 28">
            <a:extLst>
              <a:ext uri="{FF2B5EF4-FFF2-40B4-BE49-F238E27FC236}">
                <a16:creationId xmlns:a16="http://schemas.microsoft.com/office/drawing/2014/main" id="{58BA63E4-9594-82B7-38F4-2DC0764C6703}"/>
              </a:ext>
            </a:extLst>
          </p:cNvPr>
          <p:cNvSpPr>
            <a:spLocks noGrp="1"/>
          </p:cNvSpPr>
          <p:nvPr>
            <p:ph type="body" sz="quarter" idx="21"/>
          </p:nvPr>
        </p:nvSpPr>
        <p:spPr/>
        <p:txBody>
          <a:bodyPr/>
          <a:lstStyle/>
          <a:p>
            <a:endParaRPr lang="en-US"/>
          </a:p>
        </p:txBody>
      </p:sp>
      <p:sp>
        <p:nvSpPr>
          <p:cNvPr id="35" name="Text Placeholder 34">
            <a:extLst>
              <a:ext uri="{FF2B5EF4-FFF2-40B4-BE49-F238E27FC236}">
                <a16:creationId xmlns:a16="http://schemas.microsoft.com/office/drawing/2014/main" id="{9A048C63-F8E1-5BE4-4CBD-BB3A2CD5B55B}"/>
              </a:ext>
            </a:extLst>
          </p:cNvPr>
          <p:cNvSpPr>
            <a:spLocks noGrp="1"/>
          </p:cNvSpPr>
          <p:nvPr>
            <p:ph type="body" sz="quarter" idx="22"/>
          </p:nvPr>
        </p:nvSpPr>
        <p:spPr/>
        <p:txBody>
          <a:bodyPr/>
          <a:lstStyle/>
          <a:p>
            <a:endParaRPr lang="en-US"/>
          </a:p>
        </p:txBody>
      </p:sp>
      <p:sp>
        <p:nvSpPr>
          <p:cNvPr id="36" name="Text Placeholder 35">
            <a:extLst>
              <a:ext uri="{FF2B5EF4-FFF2-40B4-BE49-F238E27FC236}">
                <a16:creationId xmlns:a16="http://schemas.microsoft.com/office/drawing/2014/main" id="{1CCD68F8-6CB0-E57B-7065-6A004C37508A}"/>
              </a:ext>
            </a:extLst>
          </p:cNvPr>
          <p:cNvSpPr>
            <a:spLocks noGrp="1"/>
          </p:cNvSpPr>
          <p:nvPr>
            <p:ph type="body" sz="quarter" idx="23"/>
          </p:nvPr>
        </p:nvSpPr>
        <p:spPr/>
        <p:txBody>
          <a:bodyPr/>
          <a:lstStyle/>
          <a:p>
            <a:endParaRPr lang="en-US"/>
          </a:p>
        </p:txBody>
      </p:sp>
      <p:sp>
        <p:nvSpPr>
          <p:cNvPr id="37" name="Text Placeholder 36">
            <a:extLst>
              <a:ext uri="{FF2B5EF4-FFF2-40B4-BE49-F238E27FC236}">
                <a16:creationId xmlns:a16="http://schemas.microsoft.com/office/drawing/2014/main" id="{F3B0E1B2-80BA-9650-E3AD-A0EACD0962FB}"/>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763010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6023C0-6EB0-46D9-3E98-05A517E10C76}"/>
              </a:ext>
            </a:extLst>
          </p:cNvPr>
          <p:cNvSpPr>
            <a:spLocks noGrp="1"/>
          </p:cNvSpPr>
          <p:nvPr>
            <p:ph type="title"/>
          </p:nvPr>
        </p:nvSpPr>
        <p:spPr/>
        <p:txBody>
          <a:bodyPr>
            <a:normAutofit/>
          </a:bodyPr>
          <a:lstStyle/>
          <a:p>
            <a:r>
              <a:rPr lang="en-US" sz="7200">
                <a:solidFill>
                  <a:schemeClr val="accent1"/>
                </a:solidFill>
              </a:rPr>
              <a:t>Areas of focus</a:t>
            </a:r>
            <a:endParaRPr lang="en-US"/>
          </a:p>
        </p:txBody>
      </p:sp>
      <p:sp>
        <p:nvSpPr>
          <p:cNvPr id="4" name="Footer Placeholder 3">
            <a:extLst>
              <a:ext uri="{FF2B5EF4-FFF2-40B4-BE49-F238E27FC236}">
                <a16:creationId xmlns:a16="http://schemas.microsoft.com/office/drawing/2014/main" id="{6CB7C410-82C2-F3CF-32AB-1F632DE7D91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rPr>
              <a:t>PRESENTATION TITLE</a:t>
            </a:r>
          </a:p>
        </p:txBody>
      </p:sp>
      <p:sp>
        <p:nvSpPr>
          <p:cNvPr id="5" name="Slide Number Placeholder 4">
            <a:extLst>
              <a:ext uri="{FF2B5EF4-FFF2-40B4-BE49-F238E27FC236}">
                <a16:creationId xmlns:a16="http://schemas.microsoft.com/office/drawing/2014/main" id="{691EEF07-085F-5F26-1843-1E780191696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panose="020B0503030403020204" pitchFamily="34" charset="0"/>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endParaRPr>
          </a:p>
        </p:txBody>
      </p:sp>
      <p:sp>
        <p:nvSpPr>
          <p:cNvPr id="6" name="Text Placeholder 5">
            <a:extLst>
              <a:ext uri="{FF2B5EF4-FFF2-40B4-BE49-F238E27FC236}">
                <a16:creationId xmlns:a16="http://schemas.microsoft.com/office/drawing/2014/main" id="{E9A0914B-6F3B-32CB-7C79-31B77413973C}"/>
              </a:ext>
            </a:extLst>
          </p:cNvPr>
          <p:cNvSpPr>
            <a:spLocks noGrp="1"/>
          </p:cNvSpPr>
          <p:nvPr>
            <p:ph type="body" sz="quarter" idx="10"/>
          </p:nvPr>
        </p:nvSpPr>
        <p:spPr/>
        <p:txBody>
          <a:bodyPr/>
          <a:lstStyle/>
          <a:p>
            <a:pPr marL="0" indent="0">
              <a:lnSpc>
                <a:spcPct val="100000"/>
              </a:lnSpc>
              <a:buFont typeface="Arial" panose="020B0604020202020204" pitchFamily="34" charset="0"/>
              <a:buNone/>
            </a:pPr>
            <a:r>
              <a:rPr lang="en-US" sz="2400">
                <a:solidFill>
                  <a:schemeClr val="accent2"/>
                </a:solidFill>
                <a:latin typeface="Californian FB" panose="0207040306080B030204" pitchFamily="18" charset="77"/>
                <a:cs typeface="Calibri"/>
              </a:rPr>
              <a:t>B2B market scenarios</a:t>
            </a:r>
          </a:p>
        </p:txBody>
      </p:sp>
      <p:sp>
        <p:nvSpPr>
          <p:cNvPr id="7" name="Text Placeholder 6">
            <a:extLst>
              <a:ext uri="{FF2B5EF4-FFF2-40B4-BE49-F238E27FC236}">
                <a16:creationId xmlns:a16="http://schemas.microsoft.com/office/drawing/2014/main" id="{FCE185F8-E80B-D77E-5B0C-343CAE0FE995}"/>
              </a:ext>
            </a:extLst>
          </p:cNvPr>
          <p:cNvSpPr>
            <a:spLocks noGrp="1"/>
          </p:cNvSpPr>
          <p:nvPr>
            <p:ph type="body" sz="quarter" idx="11"/>
          </p:nvPr>
        </p:nvSpPr>
        <p:spPr/>
        <p:txBody>
          <a:bodyPr/>
          <a:lstStyle/>
          <a:p>
            <a:pPr marL="0" indent="0">
              <a:lnSpc>
                <a:spcPct val="100000"/>
              </a:lnSpc>
              <a:buFont typeface="Arial" panose="020B0604020202020204" pitchFamily="34" charset="0"/>
              <a:buNone/>
            </a:pPr>
            <a:r>
              <a:rPr lang="en-US" sz="2400">
                <a:solidFill>
                  <a:schemeClr val="accent2"/>
                </a:solidFill>
                <a:latin typeface="Californian FB" panose="0207040306080B030204" pitchFamily="18" charset="77"/>
                <a:cs typeface="Calibri"/>
              </a:rPr>
              <a:t>Cloud-based opportunities</a:t>
            </a:r>
          </a:p>
        </p:txBody>
      </p:sp>
      <p:sp>
        <p:nvSpPr>
          <p:cNvPr id="8" name="Text Placeholder 7">
            <a:extLst>
              <a:ext uri="{FF2B5EF4-FFF2-40B4-BE49-F238E27FC236}">
                <a16:creationId xmlns:a16="http://schemas.microsoft.com/office/drawing/2014/main" id="{BADD57AD-F5AD-E2F7-698D-A3C03435C458}"/>
              </a:ext>
            </a:extLst>
          </p:cNvPr>
          <p:cNvSpPr>
            <a:spLocks noGrp="1"/>
          </p:cNvSpPr>
          <p:nvPr>
            <p:ph type="body" sz="quarter" idx="15"/>
          </p:nvPr>
        </p:nvSpPr>
        <p:spPr/>
        <p:txBody>
          <a:bodyPr/>
          <a:lstStyle/>
          <a:p>
            <a:pPr>
              <a:lnSpc>
                <a:spcPct val="100000"/>
              </a:lnSpc>
            </a:pPr>
            <a:r>
              <a:rPr lang="en-US" sz="1600">
                <a:ea typeface="+mn-lt"/>
                <a:cs typeface="+mn-lt"/>
              </a:rPr>
              <a:t>Develop winning strategies to keep ahead of the competition</a:t>
            </a:r>
          </a:p>
          <a:p>
            <a:pPr>
              <a:lnSpc>
                <a:spcPct val="100000"/>
              </a:lnSpc>
            </a:pPr>
            <a:r>
              <a:rPr lang="en-US" sz="1600">
                <a:ea typeface="+mn-lt"/>
                <a:cs typeface="+mn-lt"/>
              </a:rPr>
              <a:t>Capitalize on low hanging fruit to identify a ballpark value</a:t>
            </a:r>
          </a:p>
          <a:p>
            <a:pPr>
              <a:lnSpc>
                <a:spcPct val="100000"/>
              </a:lnSpc>
            </a:pPr>
            <a:r>
              <a:rPr lang="en-US" sz="1600">
                <a:ea typeface="+mn-lt"/>
                <a:cs typeface="+mn-lt"/>
              </a:rPr>
              <a:t>Visualize customer directed convergence</a:t>
            </a:r>
          </a:p>
          <a:p>
            <a:endParaRPr lang="en-US"/>
          </a:p>
        </p:txBody>
      </p:sp>
      <p:sp>
        <p:nvSpPr>
          <p:cNvPr id="9" name="Text Placeholder 8">
            <a:extLst>
              <a:ext uri="{FF2B5EF4-FFF2-40B4-BE49-F238E27FC236}">
                <a16:creationId xmlns:a16="http://schemas.microsoft.com/office/drawing/2014/main" id="{0D269845-10C4-AEF4-35DC-16C561B5C9C4}"/>
              </a:ext>
            </a:extLst>
          </p:cNvPr>
          <p:cNvSpPr>
            <a:spLocks noGrp="1"/>
          </p:cNvSpPr>
          <p:nvPr>
            <p:ph type="body" sz="quarter" idx="16"/>
          </p:nvPr>
        </p:nvSpPr>
        <p:spPr/>
        <p:txBody>
          <a:bodyPr/>
          <a:lstStyle/>
          <a:p>
            <a:pPr>
              <a:lnSpc>
                <a:spcPct val="100000"/>
              </a:lnSpc>
            </a:pPr>
            <a:r>
              <a:rPr lang="en-US" sz="1600">
                <a:ea typeface="+mn-lt"/>
                <a:cs typeface="+mn-lt"/>
              </a:rPr>
              <a:t>Iterative approaches to corporate strategy</a:t>
            </a:r>
            <a:endParaRPr lang="en-US" sz="1600"/>
          </a:p>
          <a:p>
            <a:pPr>
              <a:lnSpc>
                <a:spcPct val="100000"/>
              </a:lnSpc>
            </a:pPr>
            <a:r>
              <a:rPr lang="en-US" sz="1600">
                <a:ea typeface="+mn-lt"/>
                <a:cs typeface="+mn-lt"/>
              </a:rPr>
              <a:t>Establish a management framework from the inside</a:t>
            </a:r>
          </a:p>
          <a:p>
            <a:endParaRPr lang="en-US"/>
          </a:p>
        </p:txBody>
      </p:sp>
      <p:pic>
        <p:nvPicPr>
          <p:cNvPr id="10" name="Picture Placeholder 12" descr="Three orange cocktails">
            <a:extLst>
              <a:ext uri="{FF2B5EF4-FFF2-40B4-BE49-F238E27FC236}">
                <a16:creationId xmlns:a16="http://schemas.microsoft.com/office/drawing/2014/main" id="{FEAE0AE0-44D9-5656-5B1C-3873BDAB4BD0}"/>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6858000" y="996950"/>
            <a:ext cx="4956175" cy="5029200"/>
          </a:xfrm>
        </p:spPr>
      </p:pic>
    </p:spTree>
    <p:extLst>
      <p:ext uri="{BB962C8B-B14F-4D97-AF65-F5344CB8AC3E}">
        <p14:creationId xmlns:p14="http://schemas.microsoft.com/office/powerpoint/2010/main" val="889012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BBF0-36A0-5ECE-774C-E86535521FF7}"/>
              </a:ext>
            </a:extLst>
          </p:cNvPr>
          <p:cNvSpPr>
            <a:spLocks noGrp="1"/>
          </p:cNvSpPr>
          <p:nvPr>
            <p:ph type="title"/>
          </p:nvPr>
        </p:nvSpPr>
        <p:spPr/>
        <p:txBody>
          <a:bodyPr/>
          <a:lstStyle/>
          <a:p>
            <a:r>
              <a:rPr lang="en-US" sz="7200">
                <a:solidFill>
                  <a:schemeClr val="accent1"/>
                </a:solidFill>
              </a:rPr>
              <a:t>How we get here</a:t>
            </a:r>
            <a:endParaRPr lang="en-US"/>
          </a:p>
        </p:txBody>
      </p:sp>
      <p:sp>
        <p:nvSpPr>
          <p:cNvPr id="3" name="Footer Placeholder 2">
            <a:extLst>
              <a:ext uri="{FF2B5EF4-FFF2-40B4-BE49-F238E27FC236}">
                <a16:creationId xmlns:a16="http://schemas.microsoft.com/office/drawing/2014/main" id="{0B234150-007F-B349-BCF9-A866944543B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rPr>
              <a:t>PRESENTATION TITLE</a:t>
            </a:r>
          </a:p>
        </p:txBody>
      </p:sp>
      <p:sp>
        <p:nvSpPr>
          <p:cNvPr id="4" name="Slide Number Placeholder 3">
            <a:extLst>
              <a:ext uri="{FF2B5EF4-FFF2-40B4-BE49-F238E27FC236}">
                <a16:creationId xmlns:a16="http://schemas.microsoft.com/office/drawing/2014/main" id="{E4F8B7A0-DDCA-C42B-4D37-2732063A802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panose="020B0503030403020204" pitchFamily="34" charset="0"/>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endParaRPr>
          </a:p>
        </p:txBody>
      </p:sp>
      <p:sp>
        <p:nvSpPr>
          <p:cNvPr id="5" name="Text Placeholder 4">
            <a:extLst>
              <a:ext uri="{FF2B5EF4-FFF2-40B4-BE49-F238E27FC236}">
                <a16:creationId xmlns:a16="http://schemas.microsoft.com/office/drawing/2014/main" id="{E00E6EAB-0478-DFB7-5063-AD246CE7B65B}"/>
              </a:ext>
            </a:extLst>
          </p:cNvPr>
          <p:cNvSpPr>
            <a:spLocks noGrp="1"/>
          </p:cNvSpPr>
          <p:nvPr>
            <p:ph type="body" sz="quarter" idx="10"/>
          </p:nvPr>
        </p:nvSpPr>
        <p:spPr/>
        <p:txBody>
          <a:bodyPr/>
          <a:lstStyle/>
          <a:p>
            <a:r>
              <a:rPr lang="en-US" sz="2400">
                <a:solidFill>
                  <a:schemeClr val="accent2"/>
                </a:solidFill>
                <a:latin typeface="Californian FB" panose="0207040306080B030204" pitchFamily="18" charset="77"/>
                <a:cs typeface="Calibri"/>
              </a:rPr>
              <a:t>ROI</a:t>
            </a:r>
          </a:p>
          <a:p>
            <a:endParaRPr lang="en-US"/>
          </a:p>
        </p:txBody>
      </p:sp>
      <p:sp>
        <p:nvSpPr>
          <p:cNvPr id="6" name="Text Placeholder 5">
            <a:extLst>
              <a:ext uri="{FF2B5EF4-FFF2-40B4-BE49-F238E27FC236}">
                <a16:creationId xmlns:a16="http://schemas.microsoft.com/office/drawing/2014/main" id="{25B57933-54C7-6D58-8CEE-79038290E376}"/>
              </a:ext>
            </a:extLst>
          </p:cNvPr>
          <p:cNvSpPr>
            <a:spLocks noGrp="1"/>
          </p:cNvSpPr>
          <p:nvPr>
            <p:ph type="body" sz="quarter" idx="11"/>
          </p:nvPr>
        </p:nvSpPr>
        <p:spPr/>
        <p:txBody>
          <a:bodyPr/>
          <a:lstStyle/>
          <a:p>
            <a:pPr marL="0" indent="0">
              <a:lnSpc>
                <a:spcPct val="100000"/>
              </a:lnSpc>
              <a:buFont typeface="Arial" panose="020B0604020202020204" pitchFamily="34" charset="0"/>
              <a:buNone/>
            </a:pPr>
            <a:r>
              <a:rPr lang="en-US" sz="2400">
                <a:solidFill>
                  <a:schemeClr val="accent2"/>
                </a:solidFill>
                <a:latin typeface="Californian FB" panose="0207040306080B030204" pitchFamily="18" charset="77"/>
                <a:cs typeface="Calibri"/>
              </a:rPr>
              <a:t>Niche market</a:t>
            </a:r>
          </a:p>
        </p:txBody>
      </p:sp>
      <p:sp>
        <p:nvSpPr>
          <p:cNvPr id="7" name="Text Placeholder 6">
            <a:extLst>
              <a:ext uri="{FF2B5EF4-FFF2-40B4-BE49-F238E27FC236}">
                <a16:creationId xmlns:a16="http://schemas.microsoft.com/office/drawing/2014/main" id="{CBA5A82E-F090-EDF3-8B91-BCCCEF3C1C47}"/>
              </a:ext>
            </a:extLst>
          </p:cNvPr>
          <p:cNvSpPr>
            <a:spLocks noGrp="1"/>
          </p:cNvSpPr>
          <p:nvPr>
            <p:ph type="body" sz="quarter" idx="15"/>
          </p:nvPr>
        </p:nvSpPr>
        <p:spPr/>
        <p:txBody>
          <a:bodyPr/>
          <a:lstStyle/>
          <a:p>
            <a:pPr>
              <a:lnSpc>
                <a:spcPct val="100000"/>
              </a:lnSpc>
            </a:pPr>
            <a:r>
              <a:rPr lang="en-US" sz="1600">
                <a:cs typeface="+mn-lt"/>
              </a:rPr>
              <a:t>Envision multimedia-based expertise and cross-media growth strategies</a:t>
            </a:r>
          </a:p>
          <a:p>
            <a:pPr>
              <a:lnSpc>
                <a:spcPct val="100000"/>
              </a:lnSpc>
            </a:pPr>
            <a:r>
              <a:rPr lang="en-US" sz="1600">
                <a:cs typeface="+mn-lt"/>
              </a:rPr>
              <a:t>Visualize quality intellectual capital</a:t>
            </a:r>
          </a:p>
          <a:p>
            <a:pPr>
              <a:lnSpc>
                <a:spcPct val="100000"/>
              </a:lnSpc>
            </a:pPr>
            <a:r>
              <a:rPr lang="en-US" sz="1600">
                <a:cs typeface="+mn-lt"/>
              </a:rPr>
              <a:t>Engage worldwide methodologies with </a:t>
            </a:r>
            <a:br>
              <a:rPr lang="en-US" sz="1600">
                <a:cs typeface="+mn-lt"/>
              </a:rPr>
            </a:br>
            <a:r>
              <a:rPr lang="en-US" sz="1600">
                <a:cs typeface="+mn-lt"/>
              </a:rPr>
              <a:t>web-enabled technologies</a:t>
            </a:r>
          </a:p>
          <a:p>
            <a:endParaRPr lang="en-US"/>
          </a:p>
        </p:txBody>
      </p:sp>
      <p:sp>
        <p:nvSpPr>
          <p:cNvPr id="8" name="Text Placeholder 7">
            <a:extLst>
              <a:ext uri="{FF2B5EF4-FFF2-40B4-BE49-F238E27FC236}">
                <a16:creationId xmlns:a16="http://schemas.microsoft.com/office/drawing/2014/main" id="{8EBB452A-08EC-FBFB-A3B5-36583B237DA2}"/>
              </a:ext>
            </a:extLst>
          </p:cNvPr>
          <p:cNvSpPr>
            <a:spLocks noGrp="1"/>
          </p:cNvSpPr>
          <p:nvPr>
            <p:ph type="body" sz="quarter" idx="16"/>
          </p:nvPr>
        </p:nvSpPr>
        <p:spPr/>
        <p:txBody>
          <a:bodyPr/>
          <a:lstStyle/>
          <a:p>
            <a:pPr>
              <a:lnSpc>
                <a:spcPct val="100000"/>
              </a:lnSpc>
            </a:pPr>
            <a:r>
              <a:rPr lang="en-US" sz="1600">
                <a:cs typeface="+mn-lt"/>
              </a:rPr>
              <a:t>Pursue scalable </a:t>
            </a:r>
            <a:br>
              <a:rPr lang="en-US" sz="1600">
                <a:cs typeface="+mn-lt"/>
              </a:rPr>
            </a:br>
            <a:r>
              <a:rPr lang="en-US" sz="1600">
                <a:cs typeface="+mn-lt"/>
              </a:rPr>
              <a:t>customer service </a:t>
            </a:r>
            <a:br>
              <a:rPr lang="en-US" sz="1600">
                <a:cs typeface="+mn-lt"/>
              </a:rPr>
            </a:br>
            <a:r>
              <a:rPr lang="en-US" sz="1600">
                <a:cs typeface="+mn-lt"/>
              </a:rPr>
              <a:t>through sustainable strategies</a:t>
            </a:r>
          </a:p>
          <a:p>
            <a:pPr>
              <a:lnSpc>
                <a:spcPct val="100000"/>
              </a:lnSpc>
            </a:pPr>
            <a:r>
              <a:rPr lang="en-US" sz="1600">
                <a:cs typeface="+mn-lt"/>
              </a:rPr>
              <a:t>Engage top-line web services with cutting-edge deliverables</a:t>
            </a:r>
            <a:endParaRPr lang="en-US" sz="1600">
              <a:cs typeface="Calibri"/>
            </a:endParaRPr>
          </a:p>
        </p:txBody>
      </p:sp>
      <p:sp>
        <p:nvSpPr>
          <p:cNvPr id="9" name="Text Placeholder 8">
            <a:extLst>
              <a:ext uri="{FF2B5EF4-FFF2-40B4-BE49-F238E27FC236}">
                <a16:creationId xmlns:a16="http://schemas.microsoft.com/office/drawing/2014/main" id="{F5E102A1-A0A3-3FDD-D06D-B65D7C6ED5DA}"/>
              </a:ext>
            </a:extLst>
          </p:cNvPr>
          <p:cNvSpPr>
            <a:spLocks noGrp="1"/>
          </p:cNvSpPr>
          <p:nvPr>
            <p:ph type="body" sz="quarter" idx="17"/>
          </p:nvPr>
        </p:nvSpPr>
        <p:spPr/>
        <p:txBody>
          <a:bodyPr/>
          <a:lstStyle/>
          <a:p>
            <a:pPr marL="0" indent="0">
              <a:lnSpc>
                <a:spcPct val="100000"/>
              </a:lnSpc>
              <a:buFont typeface="Arial" panose="020B0604020202020204" pitchFamily="34" charset="0"/>
              <a:buNone/>
            </a:pPr>
            <a:r>
              <a:rPr lang="en-US" sz="2400">
                <a:solidFill>
                  <a:schemeClr val="accent2"/>
                </a:solidFill>
                <a:latin typeface="Californian FB" panose="0207040306080B030204" pitchFamily="18" charset="77"/>
                <a:cs typeface="Calibri"/>
              </a:rPr>
              <a:t>Supply chain</a:t>
            </a:r>
          </a:p>
        </p:txBody>
      </p:sp>
      <p:sp>
        <p:nvSpPr>
          <p:cNvPr id="10" name="Text Placeholder 9">
            <a:extLst>
              <a:ext uri="{FF2B5EF4-FFF2-40B4-BE49-F238E27FC236}">
                <a16:creationId xmlns:a16="http://schemas.microsoft.com/office/drawing/2014/main" id="{31CCDED1-2509-D16C-17B1-86007600BF35}"/>
              </a:ext>
            </a:extLst>
          </p:cNvPr>
          <p:cNvSpPr>
            <a:spLocks noGrp="1"/>
          </p:cNvSpPr>
          <p:nvPr>
            <p:ph type="body" sz="quarter" idx="18"/>
          </p:nvPr>
        </p:nvSpPr>
        <p:spPr/>
        <p:txBody>
          <a:bodyPr/>
          <a:lstStyle/>
          <a:p>
            <a:pPr>
              <a:lnSpc>
                <a:spcPct val="100000"/>
              </a:lnSpc>
            </a:pPr>
            <a:r>
              <a:rPr lang="en-US" sz="1600">
                <a:solidFill>
                  <a:schemeClr val="bg1"/>
                </a:solidFill>
                <a:latin typeface="Source Sans Pro" panose="020B0503030403020204" pitchFamily="34" charset="0"/>
                <a:ea typeface="Source Sans Pro" panose="020B0503030403020204" pitchFamily="34" charset="0"/>
                <a:cs typeface="+mn-lt"/>
              </a:rPr>
              <a:t>Cultivate one-to-one customer service with robust ideas</a:t>
            </a:r>
            <a:endParaRPr lang="en-US" sz="1600">
              <a:solidFill>
                <a:schemeClr val="bg1"/>
              </a:solidFill>
              <a:latin typeface="Source Sans Pro" panose="020B0503030403020204" pitchFamily="34" charset="0"/>
              <a:ea typeface="Source Sans Pro" panose="020B0503030403020204" pitchFamily="34" charset="0"/>
              <a:cs typeface="Calibri"/>
            </a:endParaRPr>
          </a:p>
          <a:p>
            <a:pPr>
              <a:lnSpc>
                <a:spcPct val="100000"/>
              </a:lnSpc>
            </a:pPr>
            <a:r>
              <a:rPr lang="en-US" sz="1600">
                <a:solidFill>
                  <a:schemeClr val="bg1"/>
                </a:solidFill>
                <a:latin typeface="Source Sans Pro" panose="020B0503030403020204" pitchFamily="34" charset="0"/>
                <a:ea typeface="Source Sans Pro" panose="020B0503030403020204" pitchFamily="34" charset="0"/>
                <a:cs typeface="+mn-lt"/>
              </a:rPr>
              <a:t>Maximize timely deliverables for real-</a:t>
            </a:r>
            <a:br>
              <a:rPr lang="en-US" sz="1600">
                <a:solidFill>
                  <a:schemeClr val="bg1"/>
                </a:solidFill>
                <a:latin typeface="Source Sans Pro" panose="020B0503030403020204" pitchFamily="34" charset="0"/>
                <a:ea typeface="Source Sans Pro" panose="020B0503030403020204" pitchFamily="34" charset="0"/>
                <a:cs typeface="+mn-lt"/>
              </a:rPr>
            </a:br>
            <a:r>
              <a:rPr lang="en-US" sz="1600">
                <a:solidFill>
                  <a:schemeClr val="bg1"/>
                </a:solidFill>
                <a:latin typeface="Source Sans Pro" panose="020B0503030403020204" pitchFamily="34" charset="0"/>
                <a:ea typeface="Source Sans Pro" panose="020B0503030403020204" pitchFamily="34" charset="0"/>
                <a:cs typeface="+mn-lt"/>
              </a:rPr>
              <a:t>time schemas</a:t>
            </a:r>
            <a:endParaRPr lang="en-US" sz="1600">
              <a:solidFill>
                <a:schemeClr val="bg1"/>
              </a:solidFill>
              <a:latin typeface="Source Sans Pro" panose="020B0503030403020204" pitchFamily="34" charset="0"/>
              <a:ea typeface="Source Sans Pro" panose="020B0503030403020204" pitchFamily="34" charset="0"/>
              <a:cs typeface="Calibri"/>
            </a:endParaRPr>
          </a:p>
          <a:p>
            <a:endParaRPr lang="en-US"/>
          </a:p>
        </p:txBody>
      </p:sp>
    </p:spTree>
    <p:extLst>
      <p:ext uri="{BB962C8B-B14F-4D97-AF65-F5344CB8AC3E}">
        <p14:creationId xmlns:p14="http://schemas.microsoft.com/office/powerpoint/2010/main" val="2530245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DBE5-D8F8-8FE5-BE65-8A3972AB8C9E}"/>
              </a:ext>
            </a:extLst>
          </p:cNvPr>
          <p:cNvSpPr>
            <a:spLocks noGrp="1"/>
          </p:cNvSpPr>
          <p:nvPr>
            <p:ph type="title"/>
          </p:nvPr>
        </p:nvSpPr>
        <p:spPr/>
        <p:txBody>
          <a:bodyPr/>
          <a:lstStyle/>
          <a:p>
            <a:r>
              <a:rPr lang="en-US" sz="7200">
                <a:solidFill>
                  <a:schemeClr val="accent1"/>
                </a:solidFill>
              </a:rPr>
              <a:t>Summary</a:t>
            </a:r>
            <a:endParaRPr lang="en-US"/>
          </a:p>
        </p:txBody>
      </p:sp>
      <p:sp>
        <p:nvSpPr>
          <p:cNvPr id="5" name="Footer Placeholder 4">
            <a:extLst>
              <a:ext uri="{FF2B5EF4-FFF2-40B4-BE49-F238E27FC236}">
                <a16:creationId xmlns:a16="http://schemas.microsoft.com/office/drawing/2014/main" id="{A588860B-13FA-7214-0C82-FEBFB910A7E5}"/>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rPr>
              <a:t>PRESENTATION TITLE</a:t>
            </a:r>
          </a:p>
        </p:txBody>
      </p:sp>
      <p:pic>
        <p:nvPicPr>
          <p:cNvPr id="7" name="Picture Placeholder 12" descr="Arrangement of dried flowers">
            <a:extLst>
              <a:ext uri="{FF2B5EF4-FFF2-40B4-BE49-F238E27FC236}">
                <a16:creationId xmlns:a16="http://schemas.microsoft.com/office/drawing/2014/main" id="{1DF29B01-2214-579D-646D-0F9F82C7082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393700" y="996950"/>
            <a:ext cx="4956175" cy="5029200"/>
          </a:xfrm>
        </p:spPr>
      </p:pic>
      <p:sp>
        <p:nvSpPr>
          <p:cNvPr id="6" name="Slide Number Placeholder 5">
            <a:extLst>
              <a:ext uri="{FF2B5EF4-FFF2-40B4-BE49-F238E27FC236}">
                <a16:creationId xmlns:a16="http://schemas.microsoft.com/office/drawing/2014/main" id="{E2F6C5C0-FC1A-0426-B0AA-1C04EE38920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panose="020B0503030403020204" pitchFamily="34" charset="0"/>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endParaRPr>
          </a:p>
        </p:txBody>
      </p:sp>
      <p:sp>
        <p:nvSpPr>
          <p:cNvPr id="3" name="Content Placeholder 2">
            <a:extLst>
              <a:ext uri="{FF2B5EF4-FFF2-40B4-BE49-F238E27FC236}">
                <a16:creationId xmlns:a16="http://schemas.microsoft.com/office/drawing/2014/main" id="{0F30FA11-79CB-2519-E271-6D7B43A70F11}"/>
              </a:ext>
            </a:extLst>
          </p:cNvPr>
          <p:cNvSpPr>
            <a:spLocks noGrp="1"/>
          </p:cNvSpPr>
          <p:nvPr>
            <p:ph idx="1"/>
          </p:nvPr>
        </p:nvSpPr>
        <p:spPr/>
        <p:txBody>
          <a:bodyPr/>
          <a:lstStyle/>
          <a:p>
            <a:r>
              <a:rPr lang="en-US" sz="1600">
                <a:ea typeface="+mn-lt"/>
                <a:cs typeface="+mn-lt"/>
              </a:rPr>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a:p>
        </p:txBody>
      </p:sp>
    </p:spTree>
    <p:extLst>
      <p:ext uri="{BB962C8B-B14F-4D97-AF65-F5344CB8AC3E}">
        <p14:creationId xmlns:p14="http://schemas.microsoft.com/office/powerpoint/2010/main" val="1397324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68CAB-039E-A905-EBCB-A4DF0FE6F9FB}"/>
              </a:ext>
            </a:extLst>
          </p:cNvPr>
          <p:cNvSpPr>
            <a:spLocks noGrp="1"/>
          </p:cNvSpPr>
          <p:nvPr>
            <p:ph type="title"/>
          </p:nvPr>
        </p:nvSpPr>
        <p:spPr/>
        <p:txBody>
          <a:bodyPr/>
          <a:lstStyle/>
          <a:p>
            <a:r>
              <a:rPr lang="en-US"/>
              <a:t>Thank you</a:t>
            </a:r>
          </a:p>
        </p:txBody>
      </p:sp>
      <p:sp>
        <p:nvSpPr>
          <p:cNvPr id="4" name="Content Placeholder 3">
            <a:extLst>
              <a:ext uri="{FF2B5EF4-FFF2-40B4-BE49-F238E27FC236}">
                <a16:creationId xmlns:a16="http://schemas.microsoft.com/office/drawing/2014/main" id="{A0E8A902-FAEB-9B3A-5376-B110218E09A4}"/>
              </a:ext>
            </a:extLst>
          </p:cNvPr>
          <p:cNvSpPr>
            <a:spLocks noGrp="1"/>
          </p:cNvSpPr>
          <p:nvPr>
            <p:ph idx="1"/>
          </p:nvPr>
        </p:nvSpPr>
        <p:spPr/>
        <p:txBody>
          <a:bodyPr/>
          <a:lstStyle/>
          <a:p>
            <a:r>
              <a:rPr lang="en-US"/>
              <a:t>Mirjam Nilsson​</a:t>
            </a:r>
          </a:p>
          <a:p>
            <a:r>
              <a:rPr lang="en-US"/>
              <a:t>mirjam@contoso.com</a:t>
            </a:r>
          </a:p>
          <a:p>
            <a:r>
              <a:rPr lang="en-US"/>
              <a:t>www.contoso.com</a:t>
            </a:r>
          </a:p>
        </p:txBody>
      </p:sp>
      <p:pic>
        <p:nvPicPr>
          <p:cNvPr id="7" name="Picture Placeholder 12" descr="Silhouette of person boarding train">
            <a:extLst>
              <a:ext uri="{FF2B5EF4-FFF2-40B4-BE49-F238E27FC236}">
                <a16:creationId xmlns:a16="http://schemas.microsoft.com/office/drawing/2014/main" id="{75F29EA4-F5D1-50B3-B9B3-E5758406884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460" name="Freeform: Shape 459" descr="Highly detailed hand drawn flower">
            <a:extLst>
              <a:ext uri="{FF2B5EF4-FFF2-40B4-BE49-F238E27FC236}">
                <a16:creationId xmlns:a16="http://schemas.microsoft.com/office/drawing/2014/main" id="{1C5B2FE3-D0BC-03E4-B734-E72BECE3D743}"/>
              </a:ext>
            </a:extLst>
          </p:cNvPr>
          <p:cNvSpPr/>
          <p:nvPr/>
        </p:nvSpPr>
        <p:spPr>
          <a:xfrm>
            <a:off x="5871726" y="5197797"/>
            <a:ext cx="6320274" cy="1660203"/>
          </a:xfrm>
          <a:custGeom>
            <a:avLst/>
            <a:gdLst>
              <a:gd name="connsiteX0" fmla="*/ 2010310 w 6320274"/>
              <a:gd name="connsiteY0" fmla="*/ 1648299 h 1660203"/>
              <a:gd name="connsiteX1" fmla="*/ 2034652 w 6320274"/>
              <a:gd name="connsiteY1" fmla="*/ 1653976 h 1660203"/>
              <a:gd name="connsiteX2" fmla="*/ 2015102 w 6320274"/>
              <a:gd name="connsiteY2" fmla="*/ 1659214 h 1660203"/>
              <a:gd name="connsiteX3" fmla="*/ 1990497 w 6320274"/>
              <a:gd name="connsiteY3" fmla="*/ 1657373 h 1660203"/>
              <a:gd name="connsiteX4" fmla="*/ 2010310 w 6320274"/>
              <a:gd name="connsiteY4" fmla="*/ 1648299 h 1660203"/>
              <a:gd name="connsiteX5" fmla="*/ 2259881 w 6320274"/>
              <a:gd name="connsiteY5" fmla="*/ 1638022 h 1660203"/>
              <a:gd name="connsiteX6" fmla="*/ 2384294 w 6320274"/>
              <a:gd name="connsiteY6" fmla="*/ 1644873 h 1660203"/>
              <a:gd name="connsiteX7" fmla="*/ 2495936 w 6320274"/>
              <a:gd name="connsiteY7" fmla="*/ 1644124 h 1660203"/>
              <a:gd name="connsiteX8" fmla="*/ 2634172 w 6320274"/>
              <a:gd name="connsiteY8" fmla="*/ 1647841 h 1660203"/>
              <a:gd name="connsiteX9" fmla="*/ 2640915 w 6320274"/>
              <a:gd name="connsiteY9" fmla="*/ 1657280 h 1660203"/>
              <a:gd name="connsiteX10" fmla="*/ 2735881 w 6320274"/>
              <a:gd name="connsiteY10" fmla="*/ 1659438 h 1660203"/>
              <a:gd name="connsiteX11" fmla="*/ 2748009 w 6320274"/>
              <a:gd name="connsiteY11" fmla="*/ 1660203 h 1660203"/>
              <a:gd name="connsiteX12" fmla="*/ 2479270 w 6320274"/>
              <a:gd name="connsiteY12" fmla="*/ 1660203 h 1660203"/>
              <a:gd name="connsiteX13" fmla="*/ 2390627 w 6320274"/>
              <a:gd name="connsiteY13" fmla="*/ 1654174 h 1660203"/>
              <a:gd name="connsiteX14" fmla="*/ 2051645 w 6320274"/>
              <a:gd name="connsiteY14" fmla="*/ 1650005 h 1660203"/>
              <a:gd name="connsiteX15" fmla="*/ 2115651 w 6320274"/>
              <a:gd name="connsiteY15" fmla="*/ 1641636 h 1660203"/>
              <a:gd name="connsiteX16" fmla="*/ 2139071 w 6320274"/>
              <a:gd name="connsiteY16" fmla="*/ 1648169 h 1660203"/>
              <a:gd name="connsiteX17" fmla="*/ 2259881 w 6320274"/>
              <a:gd name="connsiteY17" fmla="*/ 1638022 h 1660203"/>
              <a:gd name="connsiteX18" fmla="*/ 1092944 w 6320274"/>
              <a:gd name="connsiteY18" fmla="*/ 1625967 h 1660203"/>
              <a:gd name="connsiteX19" fmla="*/ 1334818 w 6320274"/>
              <a:gd name="connsiteY19" fmla="*/ 1652135 h 1660203"/>
              <a:gd name="connsiteX20" fmla="*/ 1383455 w 6320274"/>
              <a:gd name="connsiteY20" fmla="*/ 1660203 h 1660203"/>
              <a:gd name="connsiteX21" fmla="*/ 1303587 w 6320274"/>
              <a:gd name="connsiteY21" fmla="*/ 1660203 h 1660203"/>
              <a:gd name="connsiteX22" fmla="*/ 1094282 w 6320274"/>
              <a:gd name="connsiteY22" fmla="*/ 1632053 h 1660203"/>
              <a:gd name="connsiteX23" fmla="*/ 1092540 w 6320274"/>
              <a:gd name="connsiteY23" fmla="*/ 1626543 h 1660203"/>
              <a:gd name="connsiteX24" fmla="*/ 1020395 w 6320274"/>
              <a:gd name="connsiteY24" fmla="*/ 1617631 h 1660203"/>
              <a:gd name="connsiteX25" fmla="*/ 1020480 w 6320274"/>
              <a:gd name="connsiteY25" fmla="*/ 1618121 h 1660203"/>
              <a:gd name="connsiteX26" fmla="*/ 1075661 w 6320274"/>
              <a:gd name="connsiteY26" fmla="*/ 1629736 h 1660203"/>
              <a:gd name="connsiteX27" fmla="*/ 1019052 w 6320274"/>
              <a:gd name="connsiteY27" fmla="*/ 1625699 h 1660203"/>
              <a:gd name="connsiteX28" fmla="*/ 1020395 w 6320274"/>
              <a:gd name="connsiteY28" fmla="*/ 1617631 h 1660203"/>
              <a:gd name="connsiteX29" fmla="*/ 2441704 w 6320274"/>
              <a:gd name="connsiteY29" fmla="*/ 1608403 h 1660203"/>
              <a:gd name="connsiteX30" fmla="*/ 2483910 w 6320274"/>
              <a:gd name="connsiteY30" fmla="*/ 1616402 h 1660203"/>
              <a:gd name="connsiteX31" fmla="*/ 2469054 w 6320274"/>
              <a:gd name="connsiteY31" fmla="*/ 1622508 h 1660203"/>
              <a:gd name="connsiteX32" fmla="*/ 2405368 w 6320274"/>
              <a:gd name="connsiteY32" fmla="*/ 1614164 h 1660203"/>
              <a:gd name="connsiteX33" fmla="*/ 2441704 w 6320274"/>
              <a:gd name="connsiteY33" fmla="*/ 1608403 h 1660203"/>
              <a:gd name="connsiteX34" fmla="*/ 937737 w 6320274"/>
              <a:gd name="connsiteY34" fmla="*/ 1606507 h 1660203"/>
              <a:gd name="connsiteX35" fmla="*/ 1015140 w 6320274"/>
              <a:gd name="connsiteY35" fmla="*/ 1616525 h 1660203"/>
              <a:gd name="connsiteX36" fmla="*/ 998682 w 6320274"/>
              <a:gd name="connsiteY36" fmla="*/ 1619202 h 1660203"/>
              <a:gd name="connsiteX37" fmla="*/ 937737 w 6320274"/>
              <a:gd name="connsiteY37" fmla="*/ 1606507 h 1660203"/>
              <a:gd name="connsiteX38" fmla="*/ 4211655 w 6320274"/>
              <a:gd name="connsiteY38" fmla="*/ 1605025 h 1660203"/>
              <a:gd name="connsiteX39" fmla="*/ 4189576 w 6320274"/>
              <a:gd name="connsiteY39" fmla="*/ 1623022 h 1660203"/>
              <a:gd name="connsiteX40" fmla="*/ 4310991 w 6320274"/>
              <a:gd name="connsiteY40" fmla="*/ 1645843 h 1660203"/>
              <a:gd name="connsiteX41" fmla="*/ 4211655 w 6320274"/>
              <a:gd name="connsiteY41" fmla="*/ 1605025 h 1660203"/>
              <a:gd name="connsiteX42" fmla="*/ 3341193 w 6320274"/>
              <a:gd name="connsiteY42" fmla="*/ 1604974 h 1660203"/>
              <a:gd name="connsiteX43" fmla="*/ 3324036 w 6320274"/>
              <a:gd name="connsiteY43" fmla="*/ 1608027 h 1660203"/>
              <a:gd name="connsiteX44" fmla="*/ 3323834 w 6320274"/>
              <a:gd name="connsiteY44" fmla="*/ 1608314 h 1660203"/>
              <a:gd name="connsiteX45" fmla="*/ 3341201 w 6320274"/>
              <a:gd name="connsiteY45" fmla="*/ 1619188 h 1660203"/>
              <a:gd name="connsiteX46" fmla="*/ 3354053 w 6320274"/>
              <a:gd name="connsiteY46" fmla="*/ 1607599 h 1660203"/>
              <a:gd name="connsiteX47" fmla="*/ 3341193 w 6320274"/>
              <a:gd name="connsiteY47" fmla="*/ 1604974 h 1660203"/>
              <a:gd name="connsiteX48" fmla="*/ 914822 w 6320274"/>
              <a:gd name="connsiteY48" fmla="*/ 1603866 h 1660203"/>
              <a:gd name="connsiteX49" fmla="*/ 933766 w 6320274"/>
              <a:gd name="connsiteY49" fmla="*/ 1614022 h 1660203"/>
              <a:gd name="connsiteX50" fmla="*/ 894467 w 6320274"/>
              <a:gd name="connsiteY50" fmla="*/ 1604947 h 1660203"/>
              <a:gd name="connsiteX51" fmla="*/ 914822 w 6320274"/>
              <a:gd name="connsiteY51" fmla="*/ 1603866 h 1660203"/>
              <a:gd name="connsiteX52" fmla="*/ 4152014 w 6320274"/>
              <a:gd name="connsiteY52" fmla="*/ 1601011 h 1660203"/>
              <a:gd name="connsiteX53" fmla="*/ 4148790 w 6320274"/>
              <a:gd name="connsiteY53" fmla="*/ 1605616 h 1660203"/>
              <a:gd name="connsiteX54" fmla="*/ 4158958 w 6320274"/>
              <a:gd name="connsiteY54" fmla="*/ 1610161 h 1660203"/>
              <a:gd name="connsiteX55" fmla="*/ 4165011 w 6320274"/>
              <a:gd name="connsiteY55" fmla="*/ 1605822 h 1660203"/>
              <a:gd name="connsiteX56" fmla="*/ 4152014 w 6320274"/>
              <a:gd name="connsiteY56" fmla="*/ 1601011 h 1660203"/>
              <a:gd name="connsiteX57" fmla="*/ 2312829 w 6320274"/>
              <a:gd name="connsiteY57" fmla="*/ 1598695 h 1660203"/>
              <a:gd name="connsiteX58" fmla="*/ 2399856 w 6320274"/>
              <a:gd name="connsiteY58" fmla="*/ 1615881 h 1660203"/>
              <a:gd name="connsiteX59" fmla="*/ 2314658 w 6320274"/>
              <a:gd name="connsiteY59" fmla="*/ 1604694 h 1660203"/>
              <a:gd name="connsiteX60" fmla="*/ 2314860 w 6320274"/>
              <a:gd name="connsiteY60" fmla="*/ 1604406 h 1660203"/>
              <a:gd name="connsiteX61" fmla="*/ 2312829 w 6320274"/>
              <a:gd name="connsiteY61" fmla="*/ 1598695 h 1660203"/>
              <a:gd name="connsiteX62" fmla="*/ 5237633 w 6320274"/>
              <a:gd name="connsiteY62" fmla="*/ 1596379 h 1660203"/>
              <a:gd name="connsiteX63" fmla="*/ 5266254 w 6320274"/>
              <a:gd name="connsiteY63" fmla="*/ 1602440 h 1660203"/>
              <a:gd name="connsiteX64" fmla="*/ 5298042 w 6320274"/>
              <a:gd name="connsiteY64" fmla="*/ 1609095 h 1660203"/>
              <a:gd name="connsiteX65" fmla="*/ 5336797 w 6320274"/>
              <a:gd name="connsiteY65" fmla="*/ 1620792 h 1660203"/>
              <a:gd name="connsiteX66" fmla="*/ 5253393 w 6320274"/>
              <a:gd name="connsiteY66" fmla="*/ 1606785 h 1660203"/>
              <a:gd name="connsiteX67" fmla="*/ 5237318 w 6320274"/>
              <a:gd name="connsiteY67" fmla="*/ 1596172 h 1660203"/>
              <a:gd name="connsiteX68" fmla="*/ 5237633 w 6320274"/>
              <a:gd name="connsiteY68" fmla="*/ 1596379 h 1660203"/>
              <a:gd name="connsiteX69" fmla="*/ 5237607 w 6320274"/>
              <a:gd name="connsiteY69" fmla="*/ 1596374 h 1660203"/>
              <a:gd name="connsiteX70" fmla="*/ 831150 w 6320274"/>
              <a:gd name="connsiteY70" fmla="*/ 1594497 h 1660203"/>
              <a:gd name="connsiteX71" fmla="*/ 873078 w 6320274"/>
              <a:gd name="connsiteY71" fmla="*/ 1604124 h 1660203"/>
              <a:gd name="connsiteX72" fmla="*/ 831150 w 6320274"/>
              <a:gd name="connsiteY72" fmla="*/ 1594497 h 1660203"/>
              <a:gd name="connsiteX73" fmla="*/ 2975326 w 6320274"/>
              <a:gd name="connsiteY73" fmla="*/ 1572744 h 1660203"/>
              <a:gd name="connsiteX74" fmla="*/ 2978897 w 6320274"/>
              <a:gd name="connsiteY74" fmla="*/ 1584253 h 1660203"/>
              <a:gd name="connsiteX75" fmla="*/ 2821354 w 6320274"/>
              <a:gd name="connsiteY75" fmla="*/ 1582887 h 1660203"/>
              <a:gd name="connsiteX76" fmla="*/ 3273332 w 6320274"/>
              <a:gd name="connsiteY76" fmla="*/ 1630000 h 1660203"/>
              <a:gd name="connsiteX77" fmla="*/ 3268420 w 6320274"/>
              <a:gd name="connsiteY77" fmla="*/ 1626560 h 1660203"/>
              <a:gd name="connsiteX78" fmla="*/ 3265537 w 6320274"/>
              <a:gd name="connsiteY78" fmla="*/ 1628831 h 1660203"/>
              <a:gd name="connsiteX79" fmla="*/ 3265738 w 6320274"/>
              <a:gd name="connsiteY79" fmla="*/ 1628543 h 1660203"/>
              <a:gd name="connsiteX80" fmla="*/ 3156033 w 6320274"/>
              <a:gd name="connsiteY80" fmla="*/ 1616065 h 1660203"/>
              <a:gd name="connsiteX81" fmla="*/ 2975326 w 6320274"/>
              <a:gd name="connsiteY81" fmla="*/ 1572744 h 1660203"/>
              <a:gd name="connsiteX82" fmla="*/ 714996 w 6320274"/>
              <a:gd name="connsiteY82" fmla="*/ 1568732 h 1660203"/>
              <a:gd name="connsiteX83" fmla="*/ 814981 w 6320274"/>
              <a:gd name="connsiteY83" fmla="*/ 1591754 h 1660203"/>
              <a:gd name="connsiteX84" fmla="*/ 690484 w 6320274"/>
              <a:gd name="connsiteY84" fmla="*/ 1571493 h 1660203"/>
              <a:gd name="connsiteX85" fmla="*/ 714996 w 6320274"/>
              <a:gd name="connsiteY85" fmla="*/ 1568732 h 1660203"/>
              <a:gd name="connsiteX86" fmla="*/ 1877272 w 6320274"/>
              <a:gd name="connsiteY86" fmla="*/ 1565654 h 1660203"/>
              <a:gd name="connsiteX87" fmla="*/ 1955473 w 6320274"/>
              <a:gd name="connsiteY87" fmla="*/ 1570226 h 1660203"/>
              <a:gd name="connsiteX88" fmla="*/ 2148888 w 6320274"/>
              <a:gd name="connsiteY88" fmla="*/ 1585558 h 1660203"/>
              <a:gd name="connsiteX89" fmla="*/ 2309745 w 6320274"/>
              <a:gd name="connsiteY89" fmla="*/ 1601255 h 1660203"/>
              <a:gd name="connsiteX90" fmla="*/ 2309255 w 6320274"/>
              <a:gd name="connsiteY90" fmla="*/ 1601340 h 1660203"/>
              <a:gd name="connsiteX91" fmla="*/ 1853706 w 6320274"/>
              <a:gd name="connsiteY91" fmla="*/ 1575319 h 1660203"/>
              <a:gd name="connsiteX92" fmla="*/ 1854505 w 6320274"/>
              <a:gd name="connsiteY92" fmla="*/ 1569873 h 1660203"/>
              <a:gd name="connsiteX93" fmla="*/ 1857676 w 6320274"/>
              <a:gd name="connsiteY93" fmla="*/ 1567804 h 1660203"/>
              <a:gd name="connsiteX94" fmla="*/ 1877272 w 6320274"/>
              <a:gd name="connsiteY94" fmla="*/ 1565654 h 1660203"/>
              <a:gd name="connsiteX95" fmla="*/ 2975005 w 6320274"/>
              <a:gd name="connsiteY95" fmla="*/ 1561743 h 1660203"/>
              <a:gd name="connsiteX96" fmla="*/ 2963415 w 6320274"/>
              <a:gd name="connsiteY96" fmla="*/ 1562689 h 1660203"/>
              <a:gd name="connsiteX97" fmla="*/ 2964946 w 6320274"/>
              <a:gd name="connsiteY97" fmla="*/ 1567615 h 1660203"/>
              <a:gd name="connsiteX98" fmla="*/ 2976413 w 6320274"/>
              <a:gd name="connsiteY98" fmla="*/ 1567500 h 1660203"/>
              <a:gd name="connsiteX99" fmla="*/ 2975005 w 6320274"/>
              <a:gd name="connsiteY99" fmla="*/ 1561743 h 1660203"/>
              <a:gd name="connsiteX100" fmla="*/ 2300856 w 6320274"/>
              <a:gd name="connsiteY100" fmla="*/ 1531066 h 1660203"/>
              <a:gd name="connsiteX101" fmla="*/ 2314710 w 6320274"/>
              <a:gd name="connsiteY101" fmla="*/ 1536960 h 1660203"/>
              <a:gd name="connsiteX102" fmla="*/ 2297014 w 6320274"/>
              <a:gd name="connsiteY102" fmla="*/ 1537704 h 1660203"/>
              <a:gd name="connsiteX103" fmla="*/ 2282407 w 6320274"/>
              <a:gd name="connsiteY103" fmla="*/ 1534501 h 1660203"/>
              <a:gd name="connsiteX104" fmla="*/ 2300856 w 6320274"/>
              <a:gd name="connsiteY104" fmla="*/ 1531066 h 1660203"/>
              <a:gd name="connsiteX105" fmla="*/ 558300 w 6320274"/>
              <a:gd name="connsiteY105" fmla="*/ 1530837 h 1660203"/>
              <a:gd name="connsiteX106" fmla="*/ 632676 w 6320274"/>
              <a:gd name="connsiteY106" fmla="*/ 1559324 h 1660203"/>
              <a:gd name="connsiteX107" fmla="*/ 558300 w 6320274"/>
              <a:gd name="connsiteY107" fmla="*/ 1530837 h 1660203"/>
              <a:gd name="connsiteX108" fmla="*/ 2773226 w 6320274"/>
              <a:gd name="connsiteY108" fmla="*/ 1528599 h 1660203"/>
              <a:gd name="connsiteX109" fmla="*/ 2798732 w 6320274"/>
              <a:gd name="connsiteY109" fmla="*/ 1538308 h 1660203"/>
              <a:gd name="connsiteX110" fmla="*/ 2773226 w 6320274"/>
              <a:gd name="connsiteY110" fmla="*/ 1528599 h 1660203"/>
              <a:gd name="connsiteX111" fmla="*/ 5186217 w 6320274"/>
              <a:gd name="connsiteY111" fmla="*/ 1525218 h 1660203"/>
              <a:gd name="connsiteX112" fmla="*/ 5186506 w 6320274"/>
              <a:gd name="connsiteY112" fmla="*/ 1525421 h 1660203"/>
              <a:gd name="connsiteX113" fmla="*/ 5451068 w 6320274"/>
              <a:gd name="connsiteY113" fmla="*/ 1555398 h 1660203"/>
              <a:gd name="connsiteX114" fmla="*/ 5401999 w 6320274"/>
              <a:gd name="connsiteY114" fmla="*/ 1555354 h 1660203"/>
              <a:gd name="connsiteX115" fmla="*/ 5238857 w 6320274"/>
              <a:gd name="connsiteY115" fmla="*/ 1536770 h 1660203"/>
              <a:gd name="connsiteX116" fmla="*/ 5186217 w 6320274"/>
              <a:gd name="connsiteY116" fmla="*/ 1525218 h 1660203"/>
              <a:gd name="connsiteX117" fmla="*/ 869813 w 6320274"/>
              <a:gd name="connsiteY117" fmla="*/ 1522059 h 1660203"/>
              <a:gd name="connsiteX118" fmla="*/ 869882 w 6320274"/>
              <a:gd name="connsiteY118" fmla="*/ 1522090 h 1660203"/>
              <a:gd name="connsiteX119" fmla="*/ 869323 w 6320274"/>
              <a:gd name="connsiteY119" fmla="*/ 1522144 h 1660203"/>
              <a:gd name="connsiteX120" fmla="*/ 893757 w 6320274"/>
              <a:gd name="connsiteY120" fmla="*/ 1519771 h 1660203"/>
              <a:gd name="connsiteX121" fmla="*/ 970145 w 6320274"/>
              <a:gd name="connsiteY121" fmla="*/ 1538696 h 1660203"/>
              <a:gd name="connsiteX122" fmla="*/ 1605857 w 6320274"/>
              <a:gd name="connsiteY122" fmla="*/ 1578061 h 1660203"/>
              <a:gd name="connsiteX123" fmla="*/ 1617911 w 6320274"/>
              <a:gd name="connsiteY123" fmla="*/ 1571918 h 1660203"/>
              <a:gd name="connsiteX124" fmla="*/ 1837774 w 6320274"/>
              <a:gd name="connsiteY124" fmla="*/ 1575314 h 1660203"/>
              <a:gd name="connsiteX125" fmla="*/ 1834603 w 6320274"/>
              <a:gd name="connsiteY125" fmla="*/ 1577383 h 1660203"/>
              <a:gd name="connsiteX126" fmla="*/ 1571817 w 6320274"/>
              <a:gd name="connsiteY126" fmla="*/ 1588540 h 1660203"/>
              <a:gd name="connsiteX127" fmla="*/ 1558565 w 6320274"/>
              <a:gd name="connsiteY127" fmla="*/ 1586553 h 1660203"/>
              <a:gd name="connsiteX128" fmla="*/ 1421768 w 6320274"/>
              <a:gd name="connsiteY128" fmla="*/ 1588776 h 1660203"/>
              <a:gd name="connsiteX129" fmla="*/ 1283579 w 6320274"/>
              <a:gd name="connsiteY129" fmla="*/ 1587452 h 1660203"/>
              <a:gd name="connsiteX130" fmla="*/ 1143858 w 6320274"/>
              <a:gd name="connsiteY130" fmla="*/ 1575403 h 1660203"/>
              <a:gd name="connsiteX131" fmla="*/ 1092449 w 6320274"/>
              <a:gd name="connsiteY131" fmla="*/ 1575007 h 1660203"/>
              <a:gd name="connsiteX132" fmla="*/ 1012963 w 6320274"/>
              <a:gd name="connsiteY132" fmla="*/ 1561814 h 1660203"/>
              <a:gd name="connsiteX133" fmla="*/ 911741 w 6320274"/>
              <a:gd name="connsiteY133" fmla="*/ 1531686 h 1660203"/>
              <a:gd name="connsiteX134" fmla="*/ 889626 w 6320274"/>
              <a:gd name="connsiteY134" fmla="*/ 1531053 h 1660203"/>
              <a:gd name="connsiteX135" fmla="*/ 869882 w 6320274"/>
              <a:gd name="connsiteY135" fmla="*/ 1522090 h 1660203"/>
              <a:gd name="connsiteX136" fmla="*/ 2394393 w 6320274"/>
              <a:gd name="connsiteY136" fmla="*/ 1498818 h 1660203"/>
              <a:gd name="connsiteX137" fmla="*/ 2420440 w 6320274"/>
              <a:gd name="connsiteY137" fmla="*/ 1505905 h 1660203"/>
              <a:gd name="connsiteX138" fmla="*/ 2394393 w 6320274"/>
              <a:gd name="connsiteY138" fmla="*/ 1498818 h 1660203"/>
              <a:gd name="connsiteX139" fmla="*/ 4768283 w 6320274"/>
              <a:gd name="connsiteY139" fmla="*/ 1486075 h 1660203"/>
              <a:gd name="connsiteX140" fmla="*/ 4896589 w 6320274"/>
              <a:gd name="connsiteY140" fmla="*/ 1585780 h 1660203"/>
              <a:gd name="connsiteX141" fmla="*/ 4997091 w 6320274"/>
              <a:gd name="connsiteY141" fmla="*/ 1660203 h 1660203"/>
              <a:gd name="connsiteX142" fmla="*/ 4973949 w 6320274"/>
              <a:gd name="connsiteY142" fmla="*/ 1660203 h 1660203"/>
              <a:gd name="connsiteX143" fmla="*/ 4932432 w 6320274"/>
              <a:gd name="connsiteY143" fmla="*/ 1630395 h 1660203"/>
              <a:gd name="connsiteX144" fmla="*/ 4768371 w 6320274"/>
              <a:gd name="connsiteY144" fmla="*/ 1486565 h 1660203"/>
              <a:gd name="connsiteX145" fmla="*/ 2856536 w 6320274"/>
              <a:gd name="connsiteY145" fmla="*/ 1485278 h 1660203"/>
              <a:gd name="connsiteX146" fmla="*/ 2798535 w 6320274"/>
              <a:gd name="connsiteY146" fmla="*/ 1489381 h 1660203"/>
              <a:gd name="connsiteX147" fmla="*/ 2746766 w 6320274"/>
              <a:gd name="connsiteY147" fmla="*/ 1494322 h 1660203"/>
              <a:gd name="connsiteX148" fmla="*/ 2746091 w 6320274"/>
              <a:gd name="connsiteY148" fmla="*/ 1494157 h 1660203"/>
              <a:gd name="connsiteX149" fmla="*/ 2746380 w 6320274"/>
              <a:gd name="connsiteY149" fmla="*/ 1494360 h 1660203"/>
              <a:gd name="connsiteX150" fmla="*/ 2746766 w 6320274"/>
              <a:gd name="connsiteY150" fmla="*/ 1494322 h 1660203"/>
              <a:gd name="connsiteX151" fmla="*/ 2799225 w 6320274"/>
              <a:gd name="connsiteY151" fmla="*/ 1507167 h 1660203"/>
              <a:gd name="connsiteX152" fmla="*/ 2984751 w 6320274"/>
              <a:gd name="connsiteY152" fmla="*/ 1533449 h 1660203"/>
              <a:gd name="connsiteX153" fmla="*/ 2856536 w 6320274"/>
              <a:gd name="connsiteY153" fmla="*/ 1485278 h 1660203"/>
              <a:gd name="connsiteX154" fmla="*/ 1951552 w 6320274"/>
              <a:gd name="connsiteY154" fmla="*/ 1477406 h 1660203"/>
              <a:gd name="connsiteX155" fmla="*/ 1966634 w 6320274"/>
              <a:gd name="connsiteY155" fmla="*/ 1485393 h 1660203"/>
              <a:gd name="connsiteX156" fmla="*/ 1951552 w 6320274"/>
              <a:gd name="connsiteY156" fmla="*/ 1477406 h 1660203"/>
              <a:gd name="connsiteX157" fmla="*/ 2150222 w 6320274"/>
              <a:gd name="connsiteY157" fmla="*/ 1461245 h 1660203"/>
              <a:gd name="connsiteX158" fmla="*/ 2046664 w 6320274"/>
              <a:gd name="connsiteY158" fmla="*/ 1495964 h 1660203"/>
              <a:gd name="connsiteX159" fmla="*/ 2252134 w 6320274"/>
              <a:gd name="connsiteY159" fmla="*/ 1537751 h 1660203"/>
              <a:gd name="connsiteX160" fmla="*/ 2243251 w 6320274"/>
              <a:gd name="connsiteY160" fmla="*/ 1541826 h 1660203"/>
              <a:gd name="connsiteX161" fmla="*/ 2272128 w 6320274"/>
              <a:gd name="connsiteY161" fmla="*/ 1549178 h 1660203"/>
              <a:gd name="connsiteX162" fmla="*/ 2262302 w 6320274"/>
              <a:gd name="connsiteY162" fmla="*/ 1542297 h 1660203"/>
              <a:gd name="connsiteX163" fmla="*/ 2583330 w 6320274"/>
              <a:gd name="connsiteY163" fmla="*/ 1559912 h 1660203"/>
              <a:gd name="connsiteX164" fmla="*/ 2528404 w 6320274"/>
              <a:gd name="connsiteY164" fmla="*/ 1545472 h 1660203"/>
              <a:gd name="connsiteX165" fmla="*/ 2704598 w 6320274"/>
              <a:gd name="connsiteY165" fmla="*/ 1566331 h 1660203"/>
              <a:gd name="connsiteX166" fmla="*/ 2799021 w 6320274"/>
              <a:gd name="connsiteY166" fmla="*/ 1571111 h 1660203"/>
              <a:gd name="connsiteX167" fmla="*/ 2946192 w 6320274"/>
              <a:gd name="connsiteY167" fmla="*/ 1568216 h 1660203"/>
              <a:gd name="connsiteX168" fmla="*/ 2911117 w 6320274"/>
              <a:gd name="connsiteY168" fmla="*/ 1548803 h 1660203"/>
              <a:gd name="connsiteX169" fmla="*/ 2921285 w 6320274"/>
              <a:gd name="connsiteY169" fmla="*/ 1553349 h 1660203"/>
              <a:gd name="connsiteX170" fmla="*/ 2909232 w 6320274"/>
              <a:gd name="connsiteY170" fmla="*/ 1559493 h 1660203"/>
              <a:gd name="connsiteX171" fmla="*/ 2902778 w 6320274"/>
              <a:gd name="connsiteY171" fmla="*/ 1550255 h 1660203"/>
              <a:gd name="connsiteX172" fmla="*/ 2895927 w 6320274"/>
              <a:gd name="connsiteY172" fmla="*/ 1560041 h 1660203"/>
              <a:gd name="connsiteX173" fmla="*/ 2832118 w 6320274"/>
              <a:gd name="connsiteY173" fmla="*/ 1549677 h 1660203"/>
              <a:gd name="connsiteX174" fmla="*/ 2842141 w 6320274"/>
              <a:gd name="connsiteY174" fmla="*/ 1537822 h 1660203"/>
              <a:gd name="connsiteX175" fmla="*/ 2809838 w 6320274"/>
              <a:gd name="connsiteY175" fmla="*/ 1535363 h 1660203"/>
              <a:gd name="connsiteX176" fmla="*/ 2702163 w 6320274"/>
              <a:gd name="connsiteY176" fmla="*/ 1528596 h 1660203"/>
              <a:gd name="connsiteX177" fmla="*/ 2644757 w 6320274"/>
              <a:gd name="connsiteY177" fmla="*/ 1530005 h 1660203"/>
              <a:gd name="connsiteX178" fmla="*/ 2662321 w 6320274"/>
              <a:gd name="connsiteY178" fmla="*/ 1522144 h 1660203"/>
              <a:gd name="connsiteX179" fmla="*/ 2609028 w 6320274"/>
              <a:gd name="connsiteY179" fmla="*/ 1532439 h 1660203"/>
              <a:gd name="connsiteX180" fmla="*/ 2507806 w 6320274"/>
              <a:gd name="connsiteY180" fmla="*/ 1534909 h 1660203"/>
              <a:gd name="connsiteX181" fmla="*/ 2512719 w 6320274"/>
              <a:gd name="connsiteY181" fmla="*/ 1538349 h 1660203"/>
              <a:gd name="connsiteX182" fmla="*/ 2411641 w 6320274"/>
              <a:gd name="connsiteY182" fmla="*/ 1524622 h 1660203"/>
              <a:gd name="connsiteX183" fmla="*/ 2409957 w 6320274"/>
              <a:gd name="connsiteY183" fmla="*/ 1535023 h 1660203"/>
              <a:gd name="connsiteX184" fmla="*/ 2396705 w 6320274"/>
              <a:gd name="connsiteY184" fmla="*/ 1533035 h 1660203"/>
              <a:gd name="connsiteX185" fmla="*/ 2389962 w 6320274"/>
              <a:gd name="connsiteY185" fmla="*/ 1523596 h 1660203"/>
              <a:gd name="connsiteX186" fmla="*/ 2374228 w 6320274"/>
              <a:gd name="connsiteY186" fmla="*/ 1537457 h 1660203"/>
              <a:gd name="connsiteX187" fmla="*/ 2340095 w 6320274"/>
              <a:gd name="connsiteY187" fmla="*/ 1528998 h 1660203"/>
              <a:gd name="connsiteX188" fmla="*/ 2381081 w 6320274"/>
              <a:gd name="connsiteY188" fmla="*/ 1527672 h 1660203"/>
              <a:gd name="connsiteX189" fmla="*/ 2381887 w 6320274"/>
              <a:gd name="connsiteY189" fmla="*/ 1526520 h 1660203"/>
              <a:gd name="connsiteX190" fmla="*/ 2150222 w 6320274"/>
              <a:gd name="connsiteY190" fmla="*/ 1461245 h 1660203"/>
              <a:gd name="connsiteX191" fmla="*/ 2106953 w 6320274"/>
              <a:gd name="connsiteY191" fmla="*/ 1459685 h 1660203"/>
              <a:gd name="connsiteX192" fmla="*/ 1986084 w 6320274"/>
              <a:gd name="connsiteY192" fmla="*/ 1466842 h 1660203"/>
              <a:gd name="connsiteX193" fmla="*/ 2054028 w 6320274"/>
              <a:gd name="connsiteY193" fmla="*/ 1480908 h 1660203"/>
              <a:gd name="connsiteX194" fmla="*/ 2106953 w 6320274"/>
              <a:gd name="connsiteY194" fmla="*/ 1459685 h 1660203"/>
              <a:gd name="connsiteX195" fmla="*/ 5616931 w 6320274"/>
              <a:gd name="connsiteY195" fmla="*/ 1448922 h 1660203"/>
              <a:gd name="connsiteX196" fmla="*/ 5618366 w 6320274"/>
              <a:gd name="connsiteY196" fmla="*/ 1450278 h 1660203"/>
              <a:gd name="connsiteX197" fmla="*/ 5618175 w 6320274"/>
              <a:gd name="connsiteY197" fmla="*/ 1450223 h 1660203"/>
              <a:gd name="connsiteX198" fmla="*/ 5928566 w 6320274"/>
              <a:gd name="connsiteY198" fmla="*/ 1443660 h 1660203"/>
              <a:gd name="connsiteX199" fmla="*/ 5968809 w 6320274"/>
              <a:gd name="connsiteY199" fmla="*/ 1463690 h 1660203"/>
              <a:gd name="connsiteX200" fmla="*/ 5928566 w 6320274"/>
              <a:gd name="connsiteY200" fmla="*/ 1443660 h 1660203"/>
              <a:gd name="connsiteX201" fmla="*/ 6237820 w 6320274"/>
              <a:gd name="connsiteY201" fmla="*/ 1442366 h 1660203"/>
              <a:gd name="connsiteX202" fmla="*/ 6255901 w 6320274"/>
              <a:gd name="connsiteY202" fmla="*/ 1454111 h 1660203"/>
              <a:gd name="connsiteX203" fmla="*/ 6256392 w 6320274"/>
              <a:gd name="connsiteY203" fmla="*/ 1454025 h 1660203"/>
              <a:gd name="connsiteX204" fmla="*/ 6265274 w 6320274"/>
              <a:gd name="connsiteY204" fmla="*/ 1449951 h 1660203"/>
              <a:gd name="connsiteX205" fmla="*/ 6312430 w 6320274"/>
              <a:gd name="connsiteY205" fmla="*/ 1475852 h 1660203"/>
              <a:gd name="connsiteX206" fmla="*/ 6320274 w 6320274"/>
              <a:gd name="connsiteY206" fmla="*/ 1487610 h 1660203"/>
              <a:gd name="connsiteX207" fmla="*/ 6320274 w 6320274"/>
              <a:gd name="connsiteY207" fmla="*/ 1490949 h 1660203"/>
              <a:gd name="connsiteX208" fmla="*/ 6276439 w 6320274"/>
              <a:gd name="connsiteY208" fmla="*/ 1462916 h 1660203"/>
              <a:gd name="connsiteX209" fmla="*/ 6242386 w 6320274"/>
              <a:gd name="connsiteY209" fmla="*/ 1450050 h 1660203"/>
              <a:gd name="connsiteX210" fmla="*/ 4745722 w 6320274"/>
              <a:gd name="connsiteY210" fmla="*/ 1440252 h 1660203"/>
              <a:gd name="connsiteX211" fmla="*/ 4735902 w 6320274"/>
              <a:gd name="connsiteY211" fmla="*/ 1440667 h 1660203"/>
              <a:gd name="connsiteX212" fmla="*/ 4743451 w 6320274"/>
              <a:gd name="connsiteY212" fmla="*/ 1447186 h 1660203"/>
              <a:gd name="connsiteX213" fmla="*/ 4753866 w 6320274"/>
              <a:gd name="connsiteY213" fmla="*/ 1446383 h 1660203"/>
              <a:gd name="connsiteX214" fmla="*/ 4745722 w 6320274"/>
              <a:gd name="connsiteY214" fmla="*/ 1440252 h 1660203"/>
              <a:gd name="connsiteX215" fmla="*/ 6234222 w 6320274"/>
              <a:gd name="connsiteY215" fmla="*/ 1440029 h 1660203"/>
              <a:gd name="connsiteX216" fmla="*/ 6236452 w 6320274"/>
              <a:gd name="connsiteY216" fmla="*/ 1440063 h 1660203"/>
              <a:gd name="connsiteX217" fmla="*/ 6237820 w 6320274"/>
              <a:gd name="connsiteY217" fmla="*/ 1442366 h 1660203"/>
              <a:gd name="connsiteX218" fmla="*/ 6179552 w 6320274"/>
              <a:gd name="connsiteY218" fmla="*/ 1435823 h 1660203"/>
              <a:gd name="connsiteX219" fmla="*/ 6222169 w 6320274"/>
              <a:gd name="connsiteY219" fmla="*/ 1459229 h 1660203"/>
              <a:gd name="connsiteX220" fmla="*/ 6183413 w 6320274"/>
              <a:gd name="connsiteY220" fmla="*/ 1447533 h 1660203"/>
              <a:gd name="connsiteX221" fmla="*/ 6179842 w 6320274"/>
              <a:gd name="connsiteY221" fmla="*/ 1436026 h 1660203"/>
              <a:gd name="connsiteX222" fmla="*/ 3200269 w 6320274"/>
              <a:gd name="connsiteY222" fmla="*/ 1435557 h 1660203"/>
              <a:gd name="connsiteX223" fmla="*/ 3272239 w 6320274"/>
              <a:gd name="connsiteY223" fmla="*/ 1439112 h 1660203"/>
              <a:gd name="connsiteX224" fmla="*/ 3344950 w 6320274"/>
              <a:gd name="connsiteY224" fmla="*/ 1440376 h 1660203"/>
              <a:gd name="connsiteX225" fmla="*/ 3324700 w 6320274"/>
              <a:gd name="connsiteY225" fmla="*/ 1447536 h 1660203"/>
              <a:gd name="connsiteX226" fmla="*/ 3300794 w 6320274"/>
              <a:gd name="connsiteY226" fmla="*/ 1443773 h 1660203"/>
              <a:gd name="connsiteX227" fmla="*/ 3223320 w 6320274"/>
              <a:gd name="connsiteY227" fmla="*/ 1444475 h 1660203"/>
              <a:gd name="connsiteX228" fmla="*/ 3198830 w 6320274"/>
              <a:gd name="connsiteY228" fmla="*/ 1435000 h 1660203"/>
              <a:gd name="connsiteX229" fmla="*/ 3200269 w 6320274"/>
              <a:gd name="connsiteY229" fmla="*/ 1435557 h 1660203"/>
              <a:gd name="connsiteX230" fmla="*/ 3198918 w 6320274"/>
              <a:gd name="connsiteY230" fmla="*/ 1435490 h 1660203"/>
              <a:gd name="connsiteX231" fmla="*/ 3354819 w 6320274"/>
              <a:gd name="connsiteY231" fmla="*/ 1407290 h 1660203"/>
              <a:gd name="connsiteX232" fmla="*/ 3366049 w 6320274"/>
              <a:gd name="connsiteY232" fmla="*/ 1408398 h 1660203"/>
              <a:gd name="connsiteX233" fmla="*/ 3371506 w 6320274"/>
              <a:gd name="connsiteY233" fmla="*/ 1409216 h 1660203"/>
              <a:gd name="connsiteX234" fmla="*/ 3375077 w 6320274"/>
              <a:gd name="connsiteY234" fmla="*/ 1420724 h 1660203"/>
              <a:gd name="connsiteX235" fmla="*/ 3344660 w 6320274"/>
              <a:gd name="connsiteY235" fmla="*/ 1407575 h 1660203"/>
              <a:gd name="connsiteX236" fmla="*/ 3344371 w 6320274"/>
              <a:gd name="connsiteY236" fmla="*/ 1407373 h 1660203"/>
              <a:gd name="connsiteX237" fmla="*/ 3354819 w 6320274"/>
              <a:gd name="connsiteY237" fmla="*/ 1407290 h 1660203"/>
              <a:gd name="connsiteX238" fmla="*/ 3377217 w 6320274"/>
              <a:gd name="connsiteY238" fmla="*/ 1407211 h 1660203"/>
              <a:gd name="connsiteX239" fmla="*/ 3469013 w 6320274"/>
              <a:gd name="connsiteY239" fmla="*/ 1411436 h 1660203"/>
              <a:gd name="connsiteX240" fmla="*/ 3427135 w 6320274"/>
              <a:gd name="connsiteY240" fmla="*/ 1418037 h 1660203"/>
              <a:gd name="connsiteX241" fmla="*/ 3378704 w 6320274"/>
              <a:gd name="connsiteY241" fmla="*/ 1415544 h 1660203"/>
              <a:gd name="connsiteX242" fmla="*/ 3377217 w 6320274"/>
              <a:gd name="connsiteY242" fmla="*/ 1407211 h 1660203"/>
              <a:gd name="connsiteX243" fmla="*/ 6116721 w 6320274"/>
              <a:gd name="connsiteY243" fmla="*/ 1406840 h 1660203"/>
              <a:gd name="connsiteX244" fmla="*/ 6151252 w 6320274"/>
              <a:gd name="connsiteY244" fmla="*/ 1428874 h 1660203"/>
              <a:gd name="connsiteX245" fmla="*/ 6116721 w 6320274"/>
              <a:gd name="connsiteY245" fmla="*/ 1406840 h 1660203"/>
              <a:gd name="connsiteX246" fmla="*/ 5948213 w 6320274"/>
              <a:gd name="connsiteY246" fmla="*/ 1406375 h 1660203"/>
              <a:gd name="connsiteX247" fmla="*/ 6013960 w 6320274"/>
              <a:gd name="connsiteY247" fmla="*/ 1436113 h 1660203"/>
              <a:gd name="connsiteX248" fmla="*/ 5946528 w 6320274"/>
              <a:gd name="connsiteY248" fmla="*/ 1416776 h 1660203"/>
              <a:gd name="connsiteX249" fmla="*/ 5948213 w 6320274"/>
              <a:gd name="connsiteY249" fmla="*/ 1406375 h 1660203"/>
              <a:gd name="connsiteX250" fmla="*/ 5828739 w 6320274"/>
              <a:gd name="connsiteY250" fmla="*/ 1402928 h 1660203"/>
              <a:gd name="connsiteX251" fmla="*/ 5876524 w 6320274"/>
              <a:gd name="connsiteY251" fmla="*/ 1426952 h 1660203"/>
              <a:gd name="connsiteX252" fmla="*/ 5828739 w 6320274"/>
              <a:gd name="connsiteY252" fmla="*/ 1402928 h 1660203"/>
              <a:gd name="connsiteX253" fmla="*/ 6148080 w 6320274"/>
              <a:gd name="connsiteY253" fmla="*/ 1398345 h 1660203"/>
              <a:gd name="connsiteX254" fmla="*/ 6207201 w 6320274"/>
              <a:gd name="connsiteY254" fmla="*/ 1422477 h 1660203"/>
              <a:gd name="connsiteX255" fmla="*/ 6234222 w 6320274"/>
              <a:gd name="connsiteY255" fmla="*/ 1440029 h 1660203"/>
              <a:gd name="connsiteX256" fmla="*/ 6223931 w 6320274"/>
              <a:gd name="connsiteY256" fmla="*/ 1439874 h 1660203"/>
              <a:gd name="connsiteX257" fmla="*/ 6204691 w 6320274"/>
              <a:gd name="connsiteY257" fmla="*/ 1434982 h 1660203"/>
              <a:gd name="connsiteX258" fmla="*/ 6206034 w 6320274"/>
              <a:gd name="connsiteY258" fmla="*/ 1426914 h 1660203"/>
              <a:gd name="connsiteX259" fmla="*/ 6148080 w 6320274"/>
              <a:gd name="connsiteY259" fmla="*/ 1398345 h 1660203"/>
              <a:gd name="connsiteX260" fmla="*/ 5902170 w 6320274"/>
              <a:gd name="connsiteY260" fmla="*/ 1387863 h 1660203"/>
              <a:gd name="connsiteX261" fmla="*/ 5902459 w 6320274"/>
              <a:gd name="connsiteY261" fmla="*/ 1388065 h 1660203"/>
              <a:gd name="connsiteX262" fmla="*/ 5909457 w 6320274"/>
              <a:gd name="connsiteY262" fmla="*/ 1394680 h 1660203"/>
              <a:gd name="connsiteX263" fmla="*/ 5913826 w 6320274"/>
              <a:gd name="connsiteY263" fmla="*/ 1400741 h 1660203"/>
              <a:gd name="connsiteX264" fmla="*/ 5900828 w 6320274"/>
              <a:gd name="connsiteY264" fmla="*/ 1395930 h 1660203"/>
              <a:gd name="connsiteX265" fmla="*/ 5902170 w 6320274"/>
              <a:gd name="connsiteY265" fmla="*/ 1387863 h 1660203"/>
              <a:gd name="connsiteX266" fmla="*/ 2532104 w 6320274"/>
              <a:gd name="connsiteY266" fmla="*/ 1387645 h 1660203"/>
              <a:gd name="connsiteX267" fmla="*/ 2666915 w 6320274"/>
              <a:gd name="connsiteY267" fmla="*/ 1428853 h 1660203"/>
              <a:gd name="connsiteX268" fmla="*/ 2739260 w 6320274"/>
              <a:gd name="connsiteY268" fmla="*/ 1451630 h 1660203"/>
              <a:gd name="connsiteX269" fmla="*/ 2572689 w 6320274"/>
              <a:gd name="connsiteY269" fmla="*/ 1405339 h 1660203"/>
              <a:gd name="connsiteX270" fmla="*/ 2531902 w 6320274"/>
              <a:gd name="connsiteY270" fmla="*/ 1387932 h 1660203"/>
              <a:gd name="connsiteX271" fmla="*/ 5361969 w 6320274"/>
              <a:gd name="connsiteY271" fmla="*/ 1380631 h 1660203"/>
              <a:gd name="connsiteX272" fmla="*/ 5362258 w 6320274"/>
              <a:gd name="connsiteY272" fmla="*/ 1380834 h 1660203"/>
              <a:gd name="connsiteX273" fmla="*/ 5476530 w 6320274"/>
              <a:gd name="connsiteY273" fmla="*/ 1413236 h 1660203"/>
              <a:gd name="connsiteX274" fmla="*/ 5544506 w 6320274"/>
              <a:gd name="connsiteY274" fmla="*/ 1429950 h 1660203"/>
              <a:gd name="connsiteX275" fmla="*/ 5521684 w 6320274"/>
              <a:gd name="connsiteY275" fmla="*/ 1430780 h 1660203"/>
              <a:gd name="connsiteX276" fmla="*/ 5449938 w 6320274"/>
              <a:gd name="connsiteY276" fmla="*/ 1408771 h 1660203"/>
              <a:gd name="connsiteX277" fmla="*/ 5361969 w 6320274"/>
              <a:gd name="connsiteY277" fmla="*/ 1380631 h 1660203"/>
              <a:gd name="connsiteX278" fmla="*/ 3824878 w 6320274"/>
              <a:gd name="connsiteY278" fmla="*/ 1380526 h 1660203"/>
              <a:gd name="connsiteX279" fmla="*/ 3859410 w 6320274"/>
              <a:gd name="connsiteY279" fmla="*/ 1402561 h 1660203"/>
              <a:gd name="connsiteX280" fmla="*/ 3824878 w 6320274"/>
              <a:gd name="connsiteY280" fmla="*/ 1380526 h 1660203"/>
              <a:gd name="connsiteX281" fmla="*/ 6052769 w 6320274"/>
              <a:gd name="connsiteY281" fmla="*/ 1380075 h 1660203"/>
              <a:gd name="connsiteX282" fmla="*/ 6100297 w 6320274"/>
              <a:gd name="connsiteY282" fmla="*/ 1406922 h 1660203"/>
              <a:gd name="connsiteX283" fmla="*/ 6052769 w 6320274"/>
              <a:gd name="connsiteY283" fmla="*/ 1380075 h 1660203"/>
              <a:gd name="connsiteX284" fmla="*/ 3357367 w 6320274"/>
              <a:gd name="connsiteY284" fmla="*/ 1379587 h 1660203"/>
              <a:gd name="connsiteX285" fmla="*/ 3389127 w 6320274"/>
              <a:gd name="connsiteY285" fmla="*/ 1384668 h 1660203"/>
              <a:gd name="connsiteX286" fmla="*/ 3383644 w 6320274"/>
              <a:gd name="connsiteY286" fmla="*/ 1390929 h 1660203"/>
              <a:gd name="connsiteX287" fmla="*/ 3357367 w 6320274"/>
              <a:gd name="connsiteY287" fmla="*/ 1379587 h 1660203"/>
              <a:gd name="connsiteX288" fmla="*/ 6257294 w 6320274"/>
              <a:gd name="connsiteY288" fmla="*/ 1378310 h 1660203"/>
              <a:gd name="connsiteX289" fmla="*/ 6276345 w 6320274"/>
              <a:gd name="connsiteY289" fmla="*/ 1378781 h 1660203"/>
              <a:gd name="connsiteX290" fmla="*/ 6277833 w 6320274"/>
              <a:gd name="connsiteY290" fmla="*/ 1387113 h 1660203"/>
              <a:gd name="connsiteX291" fmla="*/ 6319217 w 6320274"/>
              <a:gd name="connsiteY291" fmla="*/ 1399363 h 1660203"/>
              <a:gd name="connsiteX292" fmla="*/ 6319893 w 6320274"/>
              <a:gd name="connsiteY292" fmla="*/ 1404394 h 1660203"/>
              <a:gd name="connsiteX293" fmla="*/ 6320274 w 6320274"/>
              <a:gd name="connsiteY293" fmla="*/ 1404734 h 1660203"/>
              <a:gd name="connsiteX294" fmla="*/ 6320274 w 6320274"/>
              <a:gd name="connsiteY294" fmla="*/ 1412363 h 1660203"/>
              <a:gd name="connsiteX295" fmla="*/ 6290515 w 6320274"/>
              <a:gd name="connsiteY295" fmla="*/ 1395297 h 1660203"/>
              <a:gd name="connsiteX296" fmla="*/ 6257294 w 6320274"/>
              <a:gd name="connsiteY296" fmla="*/ 1378310 h 1660203"/>
              <a:gd name="connsiteX297" fmla="*/ 5876720 w 6320274"/>
              <a:gd name="connsiteY297" fmla="*/ 1375616 h 1660203"/>
              <a:gd name="connsiteX298" fmla="*/ 5891459 w 6320274"/>
              <a:gd name="connsiteY298" fmla="*/ 1385937 h 1660203"/>
              <a:gd name="connsiteX299" fmla="*/ 5884528 w 6320274"/>
              <a:gd name="connsiteY299" fmla="*/ 1387839 h 1660203"/>
              <a:gd name="connsiteX300" fmla="*/ 5875036 w 6320274"/>
              <a:gd name="connsiteY300" fmla="*/ 1386019 h 1660203"/>
              <a:gd name="connsiteX301" fmla="*/ 5876720 w 6320274"/>
              <a:gd name="connsiteY301" fmla="*/ 1375616 h 1660203"/>
              <a:gd name="connsiteX302" fmla="*/ 6224593 w 6320274"/>
              <a:gd name="connsiteY302" fmla="*/ 1362273 h 1660203"/>
              <a:gd name="connsiteX303" fmla="*/ 6245386 w 6320274"/>
              <a:gd name="connsiteY303" fmla="*/ 1368254 h 1660203"/>
              <a:gd name="connsiteX304" fmla="*/ 6232551 w 6320274"/>
              <a:gd name="connsiteY304" fmla="*/ 1369669 h 1660203"/>
              <a:gd name="connsiteX305" fmla="*/ 6224593 w 6320274"/>
              <a:gd name="connsiteY305" fmla="*/ 1362273 h 1660203"/>
              <a:gd name="connsiteX306" fmla="*/ 4136602 w 6320274"/>
              <a:gd name="connsiteY306" fmla="*/ 1361601 h 1660203"/>
              <a:gd name="connsiteX307" fmla="*/ 4136402 w 6320274"/>
              <a:gd name="connsiteY307" fmla="*/ 1361889 h 1660203"/>
              <a:gd name="connsiteX308" fmla="*/ 4137888 w 6320274"/>
              <a:gd name="connsiteY308" fmla="*/ 1370222 h 1660203"/>
              <a:gd name="connsiteX309" fmla="*/ 4154313 w 6320274"/>
              <a:gd name="connsiteY309" fmla="*/ 1370141 h 1660203"/>
              <a:gd name="connsiteX310" fmla="*/ 4136602 w 6320274"/>
              <a:gd name="connsiteY310" fmla="*/ 1361601 h 1660203"/>
              <a:gd name="connsiteX311" fmla="*/ 6137964 w 6320274"/>
              <a:gd name="connsiteY311" fmla="*/ 1358664 h 1660203"/>
              <a:gd name="connsiteX312" fmla="*/ 6165755 w 6320274"/>
              <a:gd name="connsiteY312" fmla="*/ 1371259 h 1660203"/>
              <a:gd name="connsiteX313" fmla="*/ 6137964 w 6320274"/>
              <a:gd name="connsiteY313" fmla="*/ 1358664 h 1660203"/>
              <a:gd name="connsiteX314" fmla="*/ 5385642 w 6320274"/>
              <a:gd name="connsiteY314" fmla="*/ 1351741 h 1660203"/>
              <a:gd name="connsiteX315" fmla="*/ 5569923 w 6320274"/>
              <a:gd name="connsiteY315" fmla="*/ 1406571 h 1660203"/>
              <a:gd name="connsiteX316" fmla="*/ 5385642 w 6320274"/>
              <a:gd name="connsiteY316" fmla="*/ 1351741 h 1660203"/>
              <a:gd name="connsiteX317" fmla="*/ 6017037 w 6320274"/>
              <a:gd name="connsiteY317" fmla="*/ 1349910 h 1660203"/>
              <a:gd name="connsiteX318" fmla="*/ 6131998 w 6320274"/>
              <a:gd name="connsiteY318" fmla="*/ 1396093 h 1660203"/>
              <a:gd name="connsiteX319" fmla="*/ 6017037 w 6320274"/>
              <a:gd name="connsiteY319" fmla="*/ 1349910 h 1660203"/>
              <a:gd name="connsiteX320" fmla="*/ 6123227 w 6320274"/>
              <a:gd name="connsiteY320" fmla="*/ 1348342 h 1660203"/>
              <a:gd name="connsiteX321" fmla="*/ 6136479 w 6320274"/>
              <a:gd name="connsiteY321" fmla="*/ 1350330 h 1660203"/>
              <a:gd name="connsiteX322" fmla="*/ 6129066 w 6320274"/>
              <a:gd name="connsiteY322" fmla="*/ 1357150 h 1660203"/>
              <a:gd name="connsiteX323" fmla="*/ 6123227 w 6320274"/>
              <a:gd name="connsiteY323" fmla="*/ 1348342 h 1660203"/>
              <a:gd name="connsiteX324" fmla="*/ 3306609 w 6320274"/>
              <a:gd name="connsiteY324" fmla="*/ 1338897 h 1660203"/>
              <a:gd name="connsiteX325" fmla="*/ 3340996 w 6320274"/>
              <a:gd name="connsiteY325" fmla="*/ 1344531 h 1660203"/>
              <a:gd name="connsiteX326" fmla="*/ 3322767 w 6320274"/>
              <a:gd name="connsiteY326" fmla="*/ 1349191 h 1660203"/>
              <a:gd name="connsiteX327" fmla="*/ 3306609 w 6320274"/>
              <a:gd name="connsiteY327" fmla="*/ 1338897 h 1660203"/>
              <a:gd name="connsiteX328" fmla="*/ 5966737 w 6320274"/>
              <a:gd name="connsiteY328" fmla="*/ 1338708 h 1660203"/>
              <a:gd name="connsiteX329" fmla="*/ 6033717 w 6320274"/>
              <a:gd name="connsiteY329" fmla="*/ 1379603 h 1660203"/>
              <a:gd name="connsiteX330" fmla="*/ 5962513 w 6320274"/>
              <a:gd name="connsiteY330" fmla="*/ 1349047 h 1660203"/>
              <a:gd name="connsiteX331" fmla="*/ 5967026 w 6320274"/>
              <a:gd name="connsiteY331" fmla="*/ 1338911 h 1660203"/>
              <a:gd name="connsiteX332" fmla="*/ 6125910 w 6320274"/>
              <a:gd name="connsiteY332" fmla="*/ 1332207 h 1660203"/>
              <a:gd name="connsiteX333" fmla="*/ 6160987 w 6320274"/>
              <a:gd name="connsiteY333" fmla="*/ 1351620 h 1660203"/>
              <a:gd name="connsiteX334" fmla="*/ 6124568 w 6320274"/>
              <a:gd name="connsiteY334" fmla="*/ 1340276 h 1660203"/>
              <a:gd name="connsiteX335" fmla="*/ 6125910 w 6320274"/>
              <a:gd name="connsiteY335" fmla="*/ 1332207 h 1660203"/>
              <a:gd name="connsiteX336" fmla="*/ 5956897 w 6320274"/>
              <a:gd name="connsiteY336" fmla="*/ 1321266 h 1660203"/>
              <a:gd name="connsiteX337" fmla="*/ 5987074 w 6320274"/>
              <a:gd name="connsiteY337" fmla="*/ 1330268 h 1660203"/>
              <a:gd name="connsiteX338" fmla="*/ 6012380 w 6320274"/>
              <a:gd name="connsiteY338" fmla="*/ 1343645 h 1660203"/>
              <a:gd name="connsiteX339" fmla="*/ 6001413 w 6320274"/>
              <a:gd name="connsiteY339" fmla="*/ 1344544 h 1660203"/>
              <a:gd name="connsiteX340" fmla="*/ 5966519 w 6320274"/>
              <a:gd name="connsiteY340" fmla="*/ 1331753 h 1660203"/>
              <a:gd name="connsiteX341" fmla="*/ 5956458 w 6320274"/>
              <a:gd name="connsiteY341" fmla="*/ 1320787 h 1660203"/>
              <a:gd name="connsiteX342" fmla="*/ 5956897 w 6320274"/>
              <a:gd name="connsiteY342" fmla="*/ 1321266 h 1660203"/>
              <a:gd name="connsiteX343" fmla="*/ 5956256 w 6320274"/>
              <a:gd name="connsiteY343" fmla="*/ 1321074 h 1660203"/>
              <a:gd name="connsiteX344" fmla="*/ 5901933 w 6320274"/>
              <a:gd name="connsiteY344" fmla="*/ 1319925 h 1660203"/>
              <a:gd name="connsiteX345" fmla="*/ 5952888 w 6320274"/>
              <a:gd name="connsiteY345" fmla="*/ 1341879 h 1660203"/>
              <a:gd name="connsiteX346" fmla="*/ 5901933 w 6320274"/>
              <a:gd name="connsiteY346" fmla="*/ 1319925 h 1660203"/>
              <a:gd name="connsiteX347" fmla="*/ 5933836 w 6320274"/>
              <a:gd name="connsiteY347" fmla="*/ 1308808 h 1660203"/>
              <a:gd name="connsiteX348" fmla="*/ 5956713 w 6320274"/>
              <a:gd name="connsiteY348" fmla="*/ 1317963 h 1660203"/>
              <a:gd name="connsiteX349" fmla="*/ 5941250 w 6320274"/>
              <a:gd name="connsiteY349" fmla="*/ 1320056 h 1660203"/>
              <a:gd name="connsiteX350" fmla="*/ 5933836 w 6320274"/>
              <a:gd name="connsiteY350" fmla="*/ 1308808 h 1660203"/>
              <a:gd name="connsiteX351" fmla="*/ 6112113 w 6320274"/>
              <a:gd name="connsiteY351" fmla="*/ 1300242 h 1660203"/>
              <a:gd name="connsiteX352" fmla="*/ 6126852 w 6320274"/>
              <a:gd name="connsiteY352" fmla="*/ 1310562 h 1660203"/>
              <a:gd name="connsiteX353" fmla="*/ 6112113 w 6320274"/>
              <a:gd name="connsiteY353" fmla="*/ 1300242 h 1660203"/>
              <a:gd name="connsiteX354" fmla="*/ 5903418 w 6320274"/>
              <a:gd name="connsiteY354" fmla="*/ 1295658 h 1660203"/>
              <a:gd name="connsiteX355" fmla="*/ 5923412 w 6320274"/>
              <a:gd name="connsiteY355" fmla="*/ 1307086 h 1660203"/>
              <a:gd name="connsiteX356" fmla="*/ 5903418 w 6320274"/>
              <a:gd name="connsiteY356" fmla="*/ 1295658 h 1660203"/>
              <a:gd name="connsiteX357" fmla="*/ 5877713 w 6320274"/>
              <a:gd name="connsiteY357" fmla="*/ 1286238 h 1660203"/>
              <a:gd name="connsiteX358" fmla="*/ 5897708 w 6320274"/>
              <a:gd name="connsiteY358" fmla="*/ 1297665 h 1660203"/>
              <a:gd name="connsiteX359" fmla="*/ 5877713 w 6320274"/>
              <a:gd name="connsiteY359" fmla="*/ 1286238 h 1660203"/>
              <a:gd name="connsiteX360" fmla="*/ 2882675 w 6320274"/>
              <a:gd name="connsiteY360" fmla="*/ 1268958 h 1660203"/>
              <a:gd name="connsiteX361" fmla="*/ 2891957 w 6320274"/>
              <a:gd name="connsiteY361" fmla="*/ 1278459 h 1660203"/>
              <a:gd name="connsiteX362" fmla="*/ 2882675 w 6320274"/>
              <a:gd name="connsiteY362" fmla="*/ 1268958 h 1660203"/>
              <a:gd name="connsiteX363" fmla="*/ 2664606 w 6320274"/>
              <a:gd name="connsiteY363" fmla="*/ 1268534 h 1660203"/>
              <a:gd name="connsiteX364" fmla="*/ 2690057 w 6320274"/>
              <a:gd name="connsiteY364" fmla="*/ 1280779 h 1660203"/>
              <a:gd name="connsiteX365" fmla="*/ 2694026 w 6320274"/>
              <a:gd name="connsiteY365" fmla="*/ 1273264 h 1660203"/>
              <a:gd name="connsiteX366" fmla="*/ 2718390 w 6320274"/>
              <a:gd name="connsiteY366" fmla="*/ 1290753 h 1660203"/>
              <a:gd name="connsiteX367" fmla="*/ 2760063 w 6320274"/>
              <a:gd name="connsiteY367" fmla="*/ 1303205 h 1660203"/>
              <a:gd name="connsiteX368" fmla="*/ 2714709 w 6320274"/>
              <a:gd name="connsiteY368" fmla="*/ 1298470 h 1660203"/>
              <a:gd name="connsiteX369" fmla="*/ 3017723 w 6320274"/>
              <a:gd name="connsiteY369" fmla="*/ 1410702 h 1660203"/>
              <a:gd name="connsiteX370" fmla="*/ 3169356 w 6320274"/>
              <a:gd name="connsiteY370" fmla="*/ 1432807 h 1660203"/>
              <a:gd name="connsiteX371" fmla="*/ 3194860 w 6320274"/>
              <a:gd name="connsiteY371" fmla="*/ 1442515 h 1660203"/>
              <a:gd name="connsiteX372" fmla="*/ 2756238 w 6320274"/>
              <a:gd name="connsiteY372" fmla="*/ 1327120 h 1660203"/>
              <a:gd name="connsiteX373" fmla="*/ 2664895 w 6320274"/>
              <a:gd name="connsiteY373" fmla="*/ 1268736 h 1660203"/>
              <a:gd name="connsiteX374" fmla="*/ 1392910 w 6320274"/>
              <a:gd name="connsiteY374" fmla="*/ 1263387 h 1660203"/>
              <a:gd name="connsiteX375" fmla="*/ 1509069 w 6320274"/>
              <a:gd name="connsiteY375" fmla="*/ 1285102 h 1660203"/>
              <a:gd name="connsiteX376" fmla="*/ 1392910 w 6320274"/>
              <a:gd name="connsiteY376" fmla="*/ 1263387 h 1660203"/>
              <a:gd name="connsiteX377" fmla="*/ 3158747 w 6320274"/>
              <a:gd name="connsiteY377" fmla="*/ 1262814 h 1660203"/>
              <a:gd name="connsiteX378" fmla="*/ 3181622 w 6320274"/>
              <a:gd name="connsiteY378" fmla="*/ 1271968 h 1660203"/>
              <a:gd name="connsiteX379" fmla="*/ 3158747 w 6320274"/>
              <a:gd name="connsiteY379" fmla="*/ 1262814 h 1660203"/>
              <a:gd name="connsiteX380" fmla="*/ 2945801 w 6320274"/>
              <a:gd name="connsiteY380" fmla="*/ 1258671 h 1660203"/>
              <a:gd name="connsiteX381" fmla="*/ 2952188 w 6320274"/>
              <a:gd name="connsiteY381" fmla="*/ 1258868 h 1660203"/>
              <a:gd name="connsiteX382" fmla="*/ 2962356 w 6320274"/>
              <a:gd name="connsiteY382" fmla="*/ 1263415 h 1660203"/>
              <a:gd name="connsiteX383" fmla="*/ 2953218 w 6320274"/>
              <a:gd name="connsiteY383" fmla="*/ 1264837 h 1660203"/>
              <a:gd name="connsiteX384" fmla="*/ 2945801 w 6320274"/>
              <a:gd name="connsiteY384" fmla="*/ 1258671 h 1660203"/>
              <a:gd name="connsiteX385" fmla="*/ 2783681 w 6320274"/>
              <a:gd name="connsiteY385" fmla="*/ 1258405 h 1660203"/>
              <a:gd name="connsiteX386" fmla="*/ 2866540 w 6320274"/>
              <a:gd name="connsiteY386" fmla="*/ 1301841 h 1660203"/>
              <a:gd name="connsiteX387" fmla="*/ 3338861 w 6320274"/>
              <a:gd name="connsiteY387" fmla="*/ 1409091 h 1660203"/>
              <a:gd name="connsiteX388" fmla="*/ 3080096 w 6320274"/>
              <a:gd name="connsiteY388" fmla="*/ 1377599 h 1660203"/>
              <a:gd name="connsiteX389" fmla="*/ 2823125 w 6320274"/>
              <a:gd name="connsiteY389" fmla="*/ 1283880 h 1660203"/>
              <a:gd name="connsiteX390" fmla="*/ 2783681 w 6320274"/>
              <a:gd name="connsiteY390" fmla="*/ 1258405 h 1660203"/>
              <a:gd name="connsiteX391" fmla="*/ 5334338 w 6320274"/>
              <a:gd name="connsiteY391" fmla="*/ 1248477 h 1660203"/>
              <a:gd name="connsiteX392" fmla="*/ 5500511 w 6320274"/>
              <a:gd name="connsiteY392" fmla="*/ 1313788 h 1660203"/>
              <a:gd name="connsiteX393" fmla="*/ 5757627 w 6320274"/>
              <a:gd name="connsiteY393" fmla="*/ 1423908 h 1660203"/>
              <a:gd name="connsiteX394" fmla="*/ 5900921 w 6320274"/>
              <a:gd name="connsiteY394" fmla="*/ 1480065 h 1660203"/>
              <a:gd name="connsiteX395" fmla="*/ 5334338 w 6320274"/>
              <a:gd name="connsiteY395" fmla="*/ 1248477 h 1660203"/>
              <a:gd name="connsiteX396" fmla="*/ 2774853 w 6320274"/>
              <a:gd name="connsiteY396" fmla="*/ 1245790 h 1660203"/>
              <a:gd name="connsiteX397" fmla="*/ 2774652 w 6320274"/>
              <a:gd name="connsiteY397" fmla="*/ 1246077 h 1660203"/>
              <a:gd name="connsiteX398" fmla="*/ 2783935 w 6320274"/>
              <a:gd name="connsiteY398" fmla="*/ 1255580 h 1660203"/>
              <a:gd name="connsiteX399" fmla="*/ 2772968 w 6320274"/>
              <a:gd name="connsiteY399" fmla="*/ 1256479 h 1660203"/>
              <a:gd name="connsiteX400" fmla="*/ 2774853 w 6320274"/>
              <a:gd name="connsiteY400" fmla="*/ 1245790 h 1660203"/>
              <a:gd name="connsiteX401" fmla="*/ 5692890 w 6320274"/>
              <a:gd name="connsiteY401" fmla="*/ 1234031 h 1660203"/>
              <a:gd name="connsiteX402" fmla="*/ 5733134 w 6320274"/>
              <a:gd name="connsiteY402" fmla="*/ 1254059 h 1660203"/>
              <a:gd name="connsiteX403" fmla="*/ 5692890 w 6320274"/>
              <a:gd name="connsiteY403" fmla="*/ 1234031 h 1660203"/>
              <a:gd name="connsiteX404" fmla="*/ 2413730 w 6320274"/>
              <a:gd name="connsiteY404" fmla="*/ 1224548 h 1660203"/>
              <a:gd name="connsiteX405" fmla="*/ 2436606 w 6320274"/>
              <a:gd name="connsiteY405" fmla="*/ 1233704 h 1660203"/>
              <a:gd name="connsiteX406" fmla="*/ 2413730 w 6320274"/>
              <a:gd name="connsiteY406" fmla="*/ 1224548 h 1660203"/>
              <a:gd name="connsiteX407" fmla="*/ 6242495 w 6320274"/>
              <a:gd name="connsiteY407" fmla="*/ 1221680 h 1660203"/>
              <a:gd name="connsiteX408" fmla="*/ 6254405 w 6320274"/>
              <a:gd name="connsiteY408" fmla="*/ 1231736 h 1660203"/>
              <a:gd name="connsiteX409" fmla="*/ 6242495 w 6320274"/>
              <a:gd name="connsiteY409" fmla="*/ 1221680 h 1660203"/>
              <a:gd name="connsiteX410" fmla="*/ 2385367 w 6320274"/>
              <a:gd name="connsiteY410" fmla="*/ 1214038 h 1660203"/>
              <a:gd name="connsiteX411" fmla="*/ 2403902 w 6320274"/>
              <a:gd name="connsiteY411" fmla="*/ 1217667 h 1660203"/>
              <a:gd name="connsiteX412" fmla="*/ 2401013 w 6320274"/>
              <a:gd name="connsiteY412" fmla="*/ 1223754 h 1660203"/>
              <a:gd name="connsiteX413" fmla="*/ 2381970 w 6320274"/>
              <a:gd name="connsiteY413" fmla="*/ 1219466 h 1660203"/>
              <a:gd name="connsiteX414" fmla="*/ 2385367 w 6320274"/>
              <a:gd name="connsiteY414" fmla="*/ 1214038 h 1660203"/>
              <a:gd name="connsiteX415" fmla="*/ 1323446 w 6320274"/>
              <a:gd name="connsiteY415" fmla="*/ 1205741 h 1660203"/>
              <a:gd name="connsiteX416" fmla="*/ 1399459 w 6320274"/>
              <a:gd name="connsiteY416" fmla="*/ 1253053 h 1660203"/>
              <a:gd name="connsiteX417" fmla="*/ 1428239 w 6320274"/>
              <a:gd name="connsiteY417" fmla="*/ 1247376 h 1660203"/>
              <a:gd name="connsiteX418" fmla="*/ 1323446 w 6320274"/>
              <a:gd name="connsiteY418" fmla="*/ 1205741 h 1660203"/>
              <a:gd name="connsiteX419" fmla="*/ 5421672 w 6320274"/>
              <a:gd name="connsiteY419" fmla="*/ 1195103 h 1660203"/>
              <a:gd name="connsiteX420" fmla="*/ 5666189 w 6320274"/>
              <a:gd name="connsiteY420" fmla="*/ 1281389 h 1660203"/>
              <a:gd name="connsiteX421" fmla="*/ 5802633 w 6320274"/>
              <a:gd name="connsiteY421" fmla="*/ 1347331 h 1660203"/>
              <a:gd name="connsiteX422" fmla="*/ 5852501 w 6320274"/>
              <a:gd name="connsiteY422" fmla="*/ 1374528 h 1660203"/>
              <a:gd name="connsiteX423" fmla="*/ 5421672 w 6320274"/>
              <a:gd name="connsiteY423" fmla="*/ 1195103 h 1660203"/>
              <a:gd name="connsiteX424" fmla="*/ 5329135 w 6320274"/>
              <a:gd name="connsiteY424" fmla="*/ 1179637 h 1660203"/>
              <a:gd name="connsiteX425" fmla="*/ 5329223 w 6320274"/>
              <a:gd name="connsiteY425" fmla="*/ 1179770 h 1660203"/>
              <a:gd name="connsiteX426" fmla="*/ 5328933 w 6320274"/>
              <a:gd name="connsiteY426" fmla="*/ 1179924 h 1660203"/>
              <a:gd name="connsiteX427" fmla="*/ 3144568 w 6320274"/>
              <a:gd name="connsiteY427" fmla="*/ 1179111 h 1660203"/>
              <a:gd name="connsiteX428" fmla="*/ 3144468 w 6320274"/>
              <a:gd name="connsiteY428" fmla="*/ 1179286 h 1660203"/>
              <a:gd name="connsiteX429" fmla="*/ 3144077 w 6320274"/>
              <a:gd name="connsiteY429" fmla="*/ 1179196 h 1660203"/>
              <a:gd name="connsiteX430" fmla="*/ 1872914 w 6320274"/>
              <a:gd name="connsiteY430" fmla="*/ 1176890 h 1660203"/>
              <a:gd name="connsiteX431" fmla="*/ 1930030 w 6320274"/>
              <a:gd name="connsiteY431" fmla="*/ 1186309 h 1660203"/>
              <a:gd name="connsiteX432" fmla="*/ 2191182 w 6320274"/>
              <a:gd name="connsiteY432" fmla="*/ 1269887 h 1660203"/>
              <a:gd name="connsiteX433" fmla="*/ 2335275 w 6320274"/>
              <a:gd name="connsiteY433" fmla="*/ 1320597 h 1660203"/>
              <a:gd name="connsiteX434" fmla="*/ 2442100 w 6320274"/>
              <a:gd name="connsiteY434" fmla="*/ 1367945 h 1660203"/>
              <a:gd name="connsiteX435" fmla="*/ 2525157 w 6320274"/>
              <a:gd name="connsiteY435" fmla="*/ 1392645 h 1660203"/>
              <a:gd name="connsiteX436" fmla="*/ 2469092 w 6320274"/>
              <a:gd name="connsiteY436" fmla="*/ 1385986 h 1660203"/>
              <a:gd name="connsiteX437" fmla="*/ 2148114 w 6320274"/>
              <a:gd name="connsiteY437" fmla="*/ 1268039 h 1660203"/>
              <a:gd name="connsiteX438" fmla="*/ 1923592 w 6320274"/>
              <a:gd name="connsiteY438" fmla="*/ 1193181 h 1660203"/>
              <a:gd name="connsiteX439" fmla="*/ 1891704 w 6320274"/>
              <a:gd name="connsiteY439" fmla="*/ 1187742 h 1660203"/>
              <a:gd name="connsiteX440" fmla="*/ 1872039 w 6320274"/>
              <a:gd name="connsiteY440" fmla="*/ 1176385 h 1660203"/>
              <a:gd name="connsiteX441" fmla="*/ 1872914 w 6320274"/>
              <a:gd name="connsiteY441" fmla="*/ 1176890 h 1660203"/>
              <a:gd name="connsiteX442" fmla="*/ 1871208 w 6320274"/>
              <a:gd name="connsiteY442" fmla="*/ 1176608 h 1660203"/>
              <a:gd name="connsiteX443" fmla="*/ 5337816 w 6320274"/>
              <a:gd name="connsiteY443" fmla="*/ 1175851 h 1660203"/>
              <a:gd name="connsiteX444" fmla="*/ 5735455 w 6320274"/>
              <a:gd name="connsiteY444" fmla="*/ 1357772 h 1660203"/>
              <a:gd name="connsiteX445" fmla="*/ 5820400 w 6320274"/>
              <a:gd name="connsiteY445" fmla="*/ 1404382 h 1660203"/>
              <a:gd name="connsiteX446" fmla="*/ 5331220 w 6320274"/>
              <a:gd name="connsiteY446" fmla="*/ 1182812 h 1660203"/>
              <a:gd name="connsiteX447" fmla="*/ 5329223 w 6320274"/>
              <a:gd name="connsiteY447" fmla="*/ 1179770 h 1660203"/>
              <a:gd name="connsiteX448" fmla="*/ 5333234 w 6320274"/>
              <a:gd name="connsiteY448" fmla="*/ 1177628 h 1660203"/>
              <a:gd name="connsiteX449" fmla="*/ 5337816 w 6320274"/>
              <a:gd name="connsiteY449" fmla="*/ 1175851 h 1660203"/>
              <a:gd name="connsiteX450" fmla="*/ 1848676 w 6320274"/>
              <a:gd name="connsiteY450" fmla="*/ 1172893 h 1660203"/>
              <a:gd name="connsiteX451" fmla="*/ 1871208 w 6320274"/>
              <a:gd name="connsiteY451" fmla="*/ 1176608 h 1660203"/>
              <a:gd name="connsiteX452" fmla="*/ 1858767 w 6320274"/>
              <a:gd name="connsiteY452" fmla="*/ 1179960 h 1660203"/>
              <a:gd name="connsiteX453" fmla="*/ 1190122 w 6320274"/>
              <a:gd name="connsiteY453" fmla="*/ 1172865 h 1660203"/>
              <a:gd name="connsiteX454" fmla="*/ 1321109 w 6320274"/>
              <a:gd name="connsiteY454" fmla="*/ 1237989 h 1660203"/>
              <a:gd name="connsiteX455" fmla="*/ 1190122 w 6320274"/>
              <a:gd name="connsiteY455" fmla="*/ 1172865 h 1660203"/>
              <a:gd name="connsiteX456" fmla="*/ 1848076 w 6320274"/>
              <a:gd name="connsiteY456" fmla="*/ 1172472 h 1660203"/>
              <a:gd name="connsiteX457" fmla="*/ 1848676 w 6320274"/>
              <a:gd name="connsiteY457" fmla="*/ 1172893 h 1660203"/>
              <a:gd name="connsiteX458" fmla="*/ 1847874 w 6320274"/>
              <a:gd name="connsiteY458" fmla="*/ 1172761 h 1660203"/>
              <a:gd name="connsiteX459" fmla="*/ 2820404 w 6320274"/>
              <a:gd name="connsiteY459" fmla="*/ 1166592 h 1660203"/>
              <a:gd name="connsiteX460" fmla="*/ 2849426 w 6320274"/>
              <a:gd name="connsiteY460" fmla="*/ 1190346 h 1660203"/>
              <a:gd name="connsiteX461" fmla="*/ 2820404 w 6320274"/>
              <a:gd name="connsiteY461" fmla="*/ 1166592 h 1660203"/>
              <a:gd name="connsiteX462" fmla="*/ 6151150 w 6320274"/>
              <a:gd name="connsiteY462" fmla="*/ 1163296 h 1660203"/>
              <a:gd name="connsiteX463" fmla="*/ 6184596 w 6320274"/>
              <a:gd name="connsiteY463" fmla="*/ 1190575 h 1660203"/>
              <a:gd name="connsiteX464" fmla="*/ 6151150 w 6320274"/>
              <a:gd name="connsiteY464" fmla="*/ 1163296 h 1660203"/>
              <a:gd name="connsiteX465" fmla="*/ 5889498 w 6320274"/>
              <a:gd name="connsiteY465" fmla="*/ 1162380 h 1660203"/>
              <a:gd name="connsiteX466" fmla="*/ 5889385 w 6320274"/>
              <a:gd name="connsiteY466" fmla="*/ 1163158 h 1660203"/>
              <a:gd name="connsiteX467" fmla="*/ 6207282 w 6320274"/>
              <a:gd name="connsiteY467" fmla="*/ 1334710 h 1660203"/>
              <a:gd name="connsiteX468" fmla="*/ 6221965 w 6320274"/>
              <a:gd name="connsiteY468" fmla="*/ 1361719 h 1660203"/>
              <a:gd name="connsiteX469" fmla="*/ 6148387 w 6320274"/>
              <a:gd name="connsiteY469" fmla="*/ 1327786 h 1660203"/>
              <a:gd name="connsiteX470" fmla="*/ 6172352 w 6320274"/>
              <a:gd name="connsiteY470" fmla="*/ 1331698 h 1660203"/>
              <a:gd name="connsiteX471" fmla="*/ 6042453 w 6320274"/>
              <a:gd name="connsiteY471" fmla="*/ 1293929 h 1660203"/>
              <a:gd name="connsiteX472" fmla="*/ 6109689 w 6320274"/>
              <a:gd name="connsiteY472" fmla="*/ 1332001 h 1660203"/>
              <a:gd name="connsiteX473" fmla="*/ 6113658 w 6320274"/>
              <a:gd name="connsiteY473" fmla="*/ 1324486 h 1660203"/>
              <a:gd name="connsiteX474" fmla="*/ 6122686 w 6320274"/>
              <a:gd name="connsiteY474" fmla="*/ 1336812 h 1660203"/>
              <a:gd name="connsiteX475" fmla="*/ 6029658 w 6320274"/>
              <a:gd name="connsiteY475" fmla="*/ 1288830 h 1660203"/>
              <a:gd name="connsiteX476" fmla="*/ 6015520 w 6320274"/>
              <a:gd name="connsiteY476" fmla="*/ 1291798 h 1660203"/>
              <a:gd name="connsiteX477" fmla="*/ 6004408 w 6320274"/>
              <a:gd name="connsiteY477" fmla="*/ 1276297 h 1660203"/>
              <a:gd name="connsiteX478" fmla="*/ 6104687 w 6320274"/>
              <a:gd name="connsiteY478" fmla="*/ 1295471 h 1660203"/>
              <a:gd name="connsiteX479" fmla="*/ 5879474 w 6320274"/>
              <a:gd name="connsiteY479" fmla="*/ 1174234 h 1660203"/>
              <a:gd name="connsiteX480" fmla="*/ 5889498 w 6320274"/>
              <a:gd name="connsiteY480" fmla="*/ 1162380 h 1660203"/>
              <a:gd name="connsiteX481" fmla="*/ 5748862 w 6320274"/>
              <a:gd name="connsiteY481" fmla="*/ 1156554 h 1660203"/>
              <a:gd name="connsiteX482" fmla="*/ 5749190 w 6320274"/>
              <a:gd name="connsiteY482" fmla="*/ 1156712 h 1660203"/>
              <a:gd name="connsiteX483" fmla="*/ 5748661 w 6320274"/>
              <a:gd name="connsiteY483" fmla="*/ 1156841 h 1660203"/>
              <a:gd name="connsiteX484" fmla="*/ 1770545 w 6320274"/>
              <a:gd name="connsiteY484" fmla="*/ 1154919 h 1660203"/>
              <a:gd name="connsiteX485" fmla="*/ 1830655 w 6320274"/>
              <a:gd name="connsiteY485" fmla="*/ 1164136 h 1660203"/>
              <a:gd name="connsiteX486" fmla="*/ 1812169 w 6320274"/>
              <a:gd name="connsiteY486" fmla="*/ 1167999 h 1660203"/>
              <a:gd name="connsiteX487" fmla="*/ 1747199 w 6320274"/>
              <a:gd name="connsiteY487" fmla="*/ 1158457 h 1660203"/>
              <a:gd name="connsiteX488" fmla="*/ 1770545 w 6320274"/>
              <a:gd name="connsiteY488" fmla="*/ 1154919 h 1660203"/>
              <a:gd name="connsiteX489" fmla="*/ 5758087 w 6320274"/>
              <a:gd name="connsiteY489" fmla="*/ 1150145 h 1660203"/>
              <a:gd name="connsiteX490" fmla="*/ 5868737 w 6320274"/>
              <a:gd name="connsiteY490" fmla="*/ 1206177 h 1660203"/>
              <a:gd name="connsiteX491" fmla="*/ 5807918 w 6320274"/>
              <a:gd name="connsiteY491" fmla="*/ 1184930 h 1660203"/>
              <a:gd name="connsiteX492" fmla="*/ 5749190 w 6320274"/>
              <a:gd name="connsiteY492" fmla="*/ 1156712 h 1660203"/>
              <a:gd name="connsiteX493" fmla="*/ 5754838 w 6320274"/>
              <a:gd name="connsiteY493" fmla="*/ 1155323 h 1660203"/>
              <a:gd name="connsiteX494" fmla="*/ 5758087 w 6320274"/>
              <a:gd name="connsiteY494" fmla="*/ 1150145 h 1660203"/>
              <a:gd name="connsiteX495" fmla="*/ 5732083 w 6320274"/>
              <a:gd name="connsiteY495" fmla="*/ 1143305 h 1660203"/>
              <a:gd name="connsiteX496" fmla="*/ 5745037 w 6320274"/>
              <a:gd name="connsiteY496" fmla="*/ 1147871 h 1660203"/>
              <a:gd name="connsiteX497" fmla="*/ 5731053 w 6320274"/>
              <a:gd name="connsiteY497" fmla="*/ 1148696 h 1660203"/>
              <a:gd name="connsiteX498" fmla="*/ 5718445 w 6320274"/>
              <a:gd name="connsiteY498" fmla="*/ 1143406 h 1660203"/>
              <a:gd name="connsiteX499" fmla="*/ 5732083 w 6320274"/>
              <a:gd name="connsiteY499" fmla="*/ 1143305 h 1660203"/>
              <a:gd name="connsiteX500" fmla="*/ 2940952 w 6320274"/>
              <a:gd name="connsiteY500" fmla="*/ 1142054 h 1660203"/>
              <a:gd name="connsiteX501" fmla="*/ 2942354 w 6320274"/>
              <a:gd name="connsiteY501" fmla="*/ 1143409 h 1660203"/>
              <a:gd name="connsiteX502" fmla="*/ 2942409 w 6320274"/>
              <a:gd name="connsiteY502" fmla="*/ 1143664 h 1660203"/>
              <a:gd name="connsiteX503" fmla="*/ 2940952 w 6320274"/>
              <a:gd name="connsiteY503" fmla="*/ 1142054 h 1660203"/>
              <a:gd name="connsiteX504" fmla="*/ 3229418 w 6320274"/>
              <a:gd name="connsiteY504" fmla="*/ 1141585 h 1660203"/>
              <a:gd name="connsiteX505" fmla="*/ 3269407 w 6320274"/>
              <a:gd name="connsiteY505" fmla="*/ 1164439 h 1660203"/>
              <a:gd name="connsiteX506" fmla="*/ 3229418 w 6320274"/>
              <a:gd name="connsiteY506" fmla="*/ 1141585 h 1660203"/>
              <a:gd name="connsiteX507" fmla="*/ 2941497 w 6320274"/>
              <a:gd name="connsiteY507" fmla="*/ 1139432 h 1660203"/>
              <a:gd name="connsiteX508" fmla="*/ 2941714 w 6320274"/>
              <a:gd name="connsiteY508" fmla="*/ 1140441 h 1660203"/>
              <a:gd name="connsiteX509" fmla="*/ 2941672 w 6320274"/>
              <a:gd name="connsiteY509" fmla="*/ 1140413 h 1660203"/>
              <a:gd name="connsiteX510" fmla="*/ 2406638 w 6320274"/>
              <a:gd name="connsiteY510" fmla="*/ 1133798 h 1660203"/>
              <a:gd name="connsiteX511" fmla="*/ 2424006 w 6320274"/>
              <a:gd name="connsiteY511" fmla="*/ 1144671 h 1660203"/>
              <a:gd name="connsiteX512" fmla="*/ 2406638 w 6320274"/>
              <a:gd name="connsiteY512" fmla="*/ 1133798 h 1660203"/>
              <a:gd name="connsiteX513" fmla="*/ 5560758 w 6320274"/>
              <a:gd name="connsiteY513" fmla="*/ 1125640 h 1660203"/>
              <a:gd name="connsiteX514" fmla="*/ 5648728 w 6320274"/>
              <a:gd name="connsiteY514" fmla="*/ 1153782 h 1660203"/>
              <a:gd name="connsiteX515" fmla="*/ 5724591 w 6320274"/>
              <a:gd name="connsiteY515" fmla="*/ 1190603 h 1660203"/>
              <a:gd name="connsiteX516" fmla="*/ 5961712 w 6320274"/>
              <a:gd name="connsiteY516" fmla="*/ 1289296 h 1660203"/>
              <a:gd name="connsiteX517" fmla="*/ 5949645 w 6320274"/>
              <a:gd name="connsiteY517" fmla="*/ 1294324 h 1660203"/>
              <a:gd name="connsiteX518" fmla="*/ 5907331 w 6320274"/>
              <a:gd name="connsiteY518" fmla="*/ 1272235 h 1660203"/>
              <a:gd name="connsiteX519" fmla="*/ 5897905 w 6320274"/>
              <a:gd name="connsiteY519" fmla="*/ 1278931 h 1660203"/>
              <a:gd name="connsiteX520" fmla="*/ 5560758 w 6320274"/>
              <a:gd name="connsiteY520" fmla="*/ 1125640 h 1660203"/>
              <a:gd name="connsiteX521" fmla="*/ 2351458 w 6320274"/>
              <a:gd name="connsiteY521" fmla="*/ 1122183 h 1660203"/>
              <a:gd name="connsiteX522" fmla="*/ 2384503 w 6320274"/>
              <a:gd name="connsiteY522" fmla="*/ 1135885 h 1660203"/>
              <a:gd name="connsiteX523" fmla="*/ 2351458 w 6320274"/>
              <a:gd name="connsiteY523" fmla="*/ 1122183 h 1660203"/>
              <a:gd name="connsiteX524" fmla="*/ 4033094 w 6320274"/>
              <a:gd name="connsiteY524" fmla="*/ 1118839 h 1660203"/>
              <a:gd name="connsiteX525" fmla="*/ 4046636 w 6320274"/>
              <a:gd name="connsiteY525" fmla="*/ 1153629 h 1660203"/>
              <a:gd name="connsiteX526" fmla="*/ 4024211 w 6320274"/>
              <a:gd name="connsiteY526" fmla="*/ 1122914 h 1660203"/>
              <a:gd name="connsiteX527" fmla="*/ 4033094 w 6320274"/>
              <a:gd name="connsiteY527" fmla="*/ 1118839 h 1660203"/>
              <a:gd name="connsiteX528" fmla="*/ 5433855 w 6320274"/>
              <a:gd name="connsiteY528" fmla="*/ 1098975 h 1660203"/>
              <a:gd name="connsiteX529" fmla="*/ 5741926 w 6320274"/>
              <a:gd name="connsiteY529" fmla="*/ 1231049 h 1660203"/>
              <a:gd name="connsiteX530" fmla="*/ 5755866 w 6320274"/>
              <a:gd name="connsiteY530" fmla="*/ 1246815 h 1660203"/>
              <a:gd name="connsiteX531" fmla="*/ 5822701 w 6320274"/>
              <a:gd name="connsiteY531" fmla="*/ 1271310 h 1660203"/>
              <a:gd name="connsiteX532" fmla="*/ 5816104 w 6320274"/>
              <a:gd name="connsiteY532" fmla="*/ 1278271 h 1660203"/>
              <a:gd name="connsiteX533" fmla="*/ 5900105 w 6320274"/>
              <a:gd name="connsiteY533" fmla="*/ 1313927 h 1660203"/>
              <a:gd name="connsiteX534" fmla="*/ 5759981 w 6320274"/>
              <a:gd name="connsiteY534" fmla="*/ 1255701 h 1660203"/>
              <a:gd name="connsiteX535" fmla="*/ 5766179 w 6320274"/>
              <a:gd name="connsiteY535" fmla="*/ 1267763 h 1660203"/>
              <a:gd name="connsiteX536" fmla="*/ 5746526 w 6320274"/>
              <a:gd name="connsiteY536" fmla="*/ 1254001 h 1660203"/>
              <a:gd name="connsiteX537" fmla="*/ 5754865 w 6320274"/>
              <a:gd name="connsiteY537" fmla="*/ 1252549 h 1660203"/>
              <a:gd name="connsiteX538" fmla="*/ 5728419 w 6320274"/>
              <a:gd name="connsiteY538" fmla="*/ 1231885 h 1660203"/>
              <a:gd name="connsiteX539" fmla="*/ 5546223 w 6320274"/>
              <a:gd name="connsiteY539" fmla="*/ 1147631 h 1660203"/>
              <a:gd name="connsiteX540" fmla="*/ 5434432 w 6320274"/>
              <a:gd name="connsiteY540" fmla="*/ 1099379 h 1660203"/>
              <a:gd name="connsiteX541" fmla="*/ 5505634 w 6320274"/>
              <a:gd name="connsiteY541" fmla="*/ 1097338 h 1660203"/>
              <a:gd name="connsiteX542" fmla="*/ 5525629 w 6320274"/>
              <a:gd name="connsiteY542" fmla="*/ 1108764 h 1660203"/>
              <a:gd name="connsiteX543" fmla="*/ 5517949 w 6320274"/>
              <a:gd name="connsiteY543" fmla="*/ 1109659 h 1660203"/>
              <a:gd name="connsiteX544" fmla="*/ 5509205 w 6320274"/>
              <a:gd name="connsiteY544" fmla="*/ 1108845 h 1660203"/>
              <a:gd name="connsiteX545" fmla="*/ 5505634 w 6320274"/>
              <a:gd name="connsiteY545" fmla="*/ 1097338 h 1660203"/>
              <a:gd name="connsiteX546" fmla="*/ 2212122 w 6320274"/>
              <a:gd name="connsiteY546" fmla="*/ 1086129 h 1660203"/>
              <a:gd name="connsiteX547" fmla="*/ 2240554 w 6320274"/>
              <a:gd name="connsiteY547" fmla="*/ 1101575 h 1660203"/>
              <a:gd name="connsiteX548" fmla="*/ 2199426 w 6320274"/>
              <a:gd name="connsiteY548" fmla="*/ 1086501 h 1660203"/>
              <a:gd name="connsiteX549" fmla="*/ 2212122 w 6320274"/>
              <a:gd name="connsiteY549" fmla="*/ 1086129 h 1660203"/>
              <a:gd name="connsiteX550" fmla="*/ 2840159 w 6320274"/>
              <a:gd name="connsiteY550" fmla="*/ 1077481 h 1660203"/>
              <a:gd name="connsiteX551" fmla="*/ 2852069 w 6320274"/>
              <a:gd name="connsiteY551" fmla="*/ 1087537 h 1660203"/>
              <a:gd name="connsiteX552" fmla="*/ 2840159 w 6320274"/>
              <a:gd name="connsiteY552" fmla="*/ 1077481 h 1660203"/>
              <a:gd name="connsiteX553" fmla="*/ 2701379 w 6320274"/>
              <a:gd name="connsiteY553" fmla="*/ 1076389 h 1660203"/>
              <a:gd name="connsiteX554" fmla="*/ 2716119 w 6320274"/>
              <a:gd name="connsiteY554" fmla="*/ 1086709 h 1660203"/>
              <a:gd name="connsiteX555" fmla="*/ 2701379 w 6320274"/>
              <a:gd name="connsiteY555" fmla="*/ 1076389 h 1660203"/>
              <a:gd name="connsiteX556" fmla="*/ 3368828 w 6320274"/>
              <a:gd name="connsiteY556" fmla="*/ 1075351 h 1660203"/>
              <a:gd name="connsiteX557" fmla="*/ 3420923 w 6320274"/>
              <a:gd name="connsiteY557" fmla="*/ 1089524 h 1660203"/>
              <a:gd name="connsiteX558" fmla="*/ 3368828 w 6320274"/>
              <a:gd name="connsiteY558" fmla="*/ 1075351 h 1660203"/>
              <a:gd name="connsiteX559" fmla="*/ 5656377 w 6320274"/>
              <a:gd name="connsiteY559" fmla="*/ 1073352 h 1660203"/>
              <a:gd name="connsiteX560" fmla="*/ 5799128 w 6320274"/>
              <a:gd name="connsiteY560" fmla="*/ 1132131 h 1660203"/>
              <a:gd name="connsiteX561" fmla="*/ 5955768 w 6320274"/>
              <a:gd name="connsiteY561" fmla="*/ 1241811 h 1660203"/>
              <a:gd name="connsiteX562" fmla="*/ 6005636 w 6320274"/>
              <a:gd name="connsiteY562" fmla="*/ 1269007 h 1660203"/>
              <a:gd name="connsiteX563" fmla="*/ 6006213 w 6320274"/>
              <a:gd name="connsiteY563" fmla="*/ 1269413 h 1660203"/>
              <a:gd name="connsiteX564" fmla="*/ 6001166 w 6320274"/>
              <a:gd name="connsiteY564" fmla="*/ 1273143 h 1660203"/>
              <a:gd name="connsiteX565" fmla="*/ 5979368 w 6320274"/>
              <a:gd name="connsiteY565" fmla="*/ 1267773 h 1660203"/>
              <a:gd name="connsiteX566" fmla="*/ 5950346 w 6320274"/>
              <a:gd name="connsiteY566" fmla="*/ 1244019 h 1660203"/>
              <a:gd name="connsiteX567" fmla="*/ 5896763 w 6320274"/>
              <a:gd name="connsiteY567" fmla="*/ 1221512 h 1660203"/>
              <a:gd name="connsiteX568" fmla="*/ 5871855 w 6320274"/>
              <a:gd name="connsiteY568" fmla="*/ 1206646 h 1660203"/>
              <a:gd name="connsiteX569" fmla="*/ 5910611 w 6320274"/>
              <a:gd name="connsiteY569" fmla="*/ 1218342 h 1660203"/>
              <a:gd name="connsiteX570" fmla="*/ 5656377 w 6320274"/>
              <a:gd name="connsiteY570" fmla="*/ 1073352 h 1660203"/>
              <a:gd name="connsiteX571" fmla="*/ 5559125 w 6320274"/>
              <a:gd name="connsiteY571" fmla="*/ 1068308 h 1660203"/>
              <a:gd name="connsiteX572" fmla="*/ 5722414 w 6320274"/>
              <a:gd name="connsiteY572" fmla="*/ 1135892 h 1660203"/>
              <a:gd name="connsiteX573" fmla="*/ 5724156 w 6320274"/>
              <a:gd name="connsiteY573" fmla="*/ 1141400 h 1660203"/>
              <a:gd name="connsiteX574" fmla="*/ 5671117 w 6320274"/>
              <a:gd name="connsiteY574" fmla="*/ 1116272 h 1660203"/>
              <a:gd name="connsiteX575" fmla="*/ 5573864 w 6320274"/>
              <a:gd name="connsiteY575" fmla="*/ 1078630 h 1660203"/>
              <a:gd name="connsiteX576" fmla="*/ 5557441 w 6320274"/>
              <a:gd name="connsiteY576" fmla="*/ 1078709 h 1660203"/>
              <a:gd name="connsiteX577" fmla="*/ 5559125 w 6320274"/>
              <a:gd name="connsiteY577" fmla="*/ 1068308 h 1660203"/>
              <a:gd name="connsiteX578" fmla="*/ 5317530 w 6320274"/>
              <a:gd name="connsiteY578" fmla="*/ 1066423 h 1660203"/>
              <a:gd name="connsiteX579" fmla="*/ 5440287 w 6320274"/>
              <a:gd name="connsiteY579" fmla="*/ 1113774 h 1660203"/>
              <a:gd name="connsiteX580" fmla="*/ 5567159 w 6320274"/>
              <a:gd name="connsiteY580" fmla="*/ 1170012 h 1660203"/>
              <a:gd name="connsiteX581" fmla="*/ 5652646 w 6320274"/>
              <a:gd name="connsiteY581" fmla="*/ 1214001 h 1660203"/>
              <a:gd name="connsiteX582" fmla="*/ 5690059 w 6320274"/>
              <a:gd name="connsiteY582" fmla="*/ 1233765 h 1660203"/>
              <a:gd name="connsiteX583" fmla="*/ 5317040 w 6320274"/>
              <a:gd name="connsiteY583" fmla="*/ 1066508 h 1660203"/>
              <a:gd name="connsiteX584" fmla="*/ 2385011 w 6320274"/>
              <a:gd name="connsiteY584" fmla="*/ 1065039 h 1660203"/>
              <a:gd name="connsiteX585" fmla="*/ 2405006 w 6320274"/>
              <a:gd name="connsiteY585" fmla="*/ 1076465 h 1660203"/>
              <a:gd name="connsiteX586" fmla="*/ 2385011 w 6320274"/>
              <a:gd name="connsiteY586" fmla="*/ 1065039 h 1660203"/>
              <a:gd name="connsiteX587" fmla="*/ 5639265 w 6320274"/>
              <a:gd name="connsiteY587" fmla="*/ 1059654 h 1660203"/>
              <a:gd name="connsiteX588" fmla="*/ 5649434 w 6320274"/>
              <a:gd name="connsiteY588" fmla="*/ 1064200 h 1660203"/>
              <a:gd name="connsiteX589" fmla="*/ 5641625 w 6320274"/>
              <a:gd name="connsiteY589" fmla="*/ 1071814 h 1660203"/>
              <a:gd name="connsiteX590" fmla="*/ 5632413 w 6320274"/>
              <a:gd name="connsiteY590" fmla="*/ 1069439 h 1660203"/>
              <a:gd name="connsiteX591" fmla="*/ 5639265 w 6320274"/>
              <a:gd name="connsiteY591" fmla="*/ 1059654 h 1660203"/>
              <a:gd name="connsiteX592" fmla="*/ 5495519 w 6320274"/>
              <a:gd name="connsiteY592" fmla="*/ 1057656 h 1660203"/>
              <a:gd name="connsiteX593" fmla="*/ 5525937 w 6320274"/>
              <a:gd name="connsiteY593" fmla="*/ 1070806 h 1660203"/>
              <a:gd name="connsiteX594" fmla="*/ 5495519 w 6320274"/>
              <a:gd name="connsiteY594" fmla="*/ 1057656 h 1660203"/>
              <a:gd name="connsiteX595" fmla="*/ 2882085 w 6320274"/>
              <a:gd name="connsiteY595" fmla="*/ 1054510 h 1660203"/>
              <a:gd name="connsiteX596" fmla="*/ 2888285 w 6320274"/>
              <a:gd name="connsiteY596" fmla="*/ 1066572 h 1660203"/>
              <a:gd name="connsiteX597" fmla="*/ 2882085 w 6320274"/>
              <a:gd name="connsiteY597" fmla="*/ 1054510 h 1660203"/>
              <a:gd name="connsiteX598" fmla="*/ 2377014 w 6320274"/>
              <a:gd name="connsiteY598" fmla="*/ 1047811 h 1660203"/>
              <a:gd name="connsiteX599" fmla="*/ 2390361 w 6320274"/>
              <a:gd name="connsiteY599" fmla="*/ 1052861 h 1660203"/>
              <a:gd name="connsiteX600" fmla="*/ 2396520 w 6320274"/>
              <a:gd name="connsiteY600" fmla="*/ 1061517 h 1660203"/>
              <a:gd name="connsiteX601" fmla="*/ 2375727 w 6320274"/>
              <a:gd name="connsiteY601" fmla="*/ 1055536 h 1660203"/>
              <a:gd name="connsiteX602" fmla="*/ 2377070 w 6320274"/>
              <a:gd name="connsiteY602" fmla="*/ 1047469 h 1660203"/>
              <a:gd name="connsiteX603" fmla="*/ 2377014 w 6320274"/>
              <a:gd name="connsiteY603" fmla="*/ 1047811 h 1660203"/>
              <a:gd name="connsiteX604" fmla="*/ 2376868 w 6320274"/>
              <a:gd name="connsiteY604" fmla="*/ 1047757 h 1660203"/>
              <a:gd name="connsiteX605" fmla="*/ 5579969 w 6320274"/>
              <a:gd name="connsiteY605" fmla="*/ 1039153 h 1660203"/>
              <a:gd name="connsiteX606" fmla="*/ 5624926 w 6320274"/>
              <a:gd name="connsiteY606" fmla="*/ 1062910 h 1660203"/>
              <a:gd name="connsiteX607" fmla="*/ 5579969 w 6320274"/>
              <a:gd name="connsiteY607" fmla="*/ 1039153 h 1660203"/>
              <a:gd name="connsiteX608" fmla="*/ 5420889 w 6320274"/>
              <a:gd name="connsiteY608" fmla="*/ 1031991 h 1660203"/>
              <a:gd name="connsiteX609" fmla="*/ 5473240 w 6320274"/>
              <a:gd name="connsiteY609" fmla="*/ 1043341 h 1660203"/>
              <a:gd name="connsiteX610" fmla="*/ 5487180 w 6320274"/>
              <a:gd name="connsiteY610" fmla="*/ 1059108 h 1660203"/>
              <a:gd name="connsiteX611" fmla="*/ 5420889 w 6320274"/>
              <a:gd name="connsiteY611" fmla="*/ 1031991 h 1660203"/>
              <a:gd name="connsiteX612" fmla="*/ 1610535 w 6320274"/>
              <a:gd name="connsiteY612" fmla="*/ 1029092 h 1660203"/>
              <a:gd name="connsiteX613" fmla="*/ 1653569 w 6320274"/>
              <a:gd name="connsiteY613" fmla="*/ 1031988 h 1660203"/>
              <a:gd name="connsiteX614" fmla="*/ 1882402 w 6320274"/>
              <a:gd name="connsiteY614" fmla="*/ 1064398 h 1660203"/>
              <a:gd name="connsiteX615" fmla="*/ 2097353 w 6320274"/>
              <a:gd name="connsiteY615" fmla="*/ 1096954 h 1660203"/>
              <a:gd name="connsiteX616" fmla="*/ 2258865 w 6320274"/>
              <a:gd name="connsiteY616" fmla="*/ 1123403 h 1660203"/>
              <a:gd name="connsiteX617" fmla="*/ 2248697 w 6320274"/>
              <a:gd name="connsiteY617" fmla="*/ 1118856 h 1660203"/>
              <a:gd name="connsiteX618" fmla="*/ 2281145 w 6320274"/>
              <a:gd name="connsiteY618" fmla="*/ 1137717 h 1660203"/>
              <a:gd name="connsiteX619" fmla="*/ 2362373 w 6320274"/>
              <a:gd name="connsiteY619" fmla="*/ 1156418 h 1660203"/>
              <a:gd name="connsiteX620" fmla="*/ 2489643 w 6320274"/>
              <a:gd name="connsiteY620" fmla="*/ 1193634 h 1660203"/>
              <a:gd name="connsiteX621" fmla="*/ 2571560 w 6320274"/>
              <a:gd name="connsiteY621" fmla="*/ 1226114 h 1660203"/>
              <a:gd name="connsiteX622" fmla="*/ 2639934 w 6320274"/>
              <a:gd name="connsiteY622" fmla="*/ 1256405 h 1660203"/>
              <a:gd name="connsiteX623" fmla="*/ 2378398 w 6320274"/>
              <a:gd name="connsiteY623" fmla="*/ 1175359 h 1660203"/>
              <a:gd name="connsiteX624" fmla="*/ 2482647 w 6320274"/>
              <a:gd name="connsiteY624" fmla="*/ 1219618 h 1660203"/>
              <a:gd name="connsiteX625" fmla="*/ 2501554 w 6320274"/>
              <a:gd name="connsiteY625" fmla="*/ 1236287 h 1660203"/>
              <a:gd name="connsiteX626" fmla="*/ 2502133 w 6320274"/>
              <a:gd name="connsiteY626" fmla="*/ 1236692 h 1660203"/>
              <a:gd name="connsiteX627" fmla="*/ 2353925 w 6320274"/>
              <a:gd name="connsiteY627" fmla="*/ 1177096 h 1660203"/>
              <a:gd name="connsiteX628" fmla="*/ 2293143 w 6320274"/>
              <a:gd name="connsiteY628" fmla="*/ 1148263 h 1660203"/>
              <a:gd name="connsiteX629" fmla="*/ 2181898 w 6320274"/>
              <a:gd name="connsiteY629" fmla="*/ 1129988 h 1660203"/>
              <a:gd name="connsiteX630" fmla="*/ 2074621 w 6320274"/>
              <a:gd name="connsiteY630" fmla="*/ 1104198 h 1660203"/>
              <a:gd name="connsiteX631" fmla="*/ 1568516 w 6320274"/>
              <a:gd name="connsiteY631" fmla="*/ 1037201 h 1660203"/>
              <a:gd name="connsiteX632" fmla="*/ 1610535 w 6320274"/>
              <a:gd name="connsiteY632" fmla="*/ 1029092 h 1660203"/>
              <a:gd name="connsiteX633" fmla="*/ 2339455 w 6320274"/>
              <a:gd name="connsiteY633" fmla="*/ 1027992 h 1660203"/>
              <a:gd name="connsiteX634" fmla="*/ 2366447 w 6320274"/>
              <a:gd name="connsiteY634" fmla="*/ 1046035 h 1660203"/>
              <a:gd name="connsiteX635" fmla="*/ 2360813 w 6320274"/>
              <a:gd name="connsiteY635" fmla="*/ 1049052 h 1660203"/>
              <a:gd name="connsiteX636" fmla="*/ 2334686 w 6320274"/>
              <a:gd name="connsiteY636" fmla="*/ 1040952 h 1660203"/>
              <a:gd name="connsiteX637" fmla="*/ 2339455 w 6320274"/>
              <a:gd name="connsiteY637" fmla="*/ 1027992 h 1660203"/>
              <a:gd name="connsiteX638" fmla="*/ 5375789 w 6320274"/>
              <a:gd name="connsiteY638" fmla="*/ 1024432 h 1660203"/>
              <a:gd name="connsiteX639" fmla="*/ 5417174 w 6320274"/>
              <a:gd name="connsiteY639" fmla="*/ 1036682 h 1660203"/>
              <a:gd name="connsiteX640" fmla="*/ 5375789 w 6320274"/>
              <a:gd name="connsiteY640" fmla="*/ 1024432 h 1660203"/>
              <a:gd name="connsiteX641" fmla="*/ 5113999 w 6320274"/>
              <a:gd name="connsiteY641" fmla="*/ 1011409 h 1660203"/>
              <a:gd name="connsiteX642" fmla="*/ 5197853 w 6320274"/>
              <a:gd name="connsiteY642" fmla="*/ 1030663 h 1660203"/>
              <a:gd name="connsiteX643" fmla="*/ 5113999 w 6320274"/>
              <a:gd name="connsiteY643" fmla="*/ 1011409 h 1660203"/>
              <a:gd name="connsiteX644" fmla="*/ 3149015 w 6320274"/>
              <a:gd name="connsiteY644" fmla="*/ 1004218 h 1660203"/>
              <a:gd name="connsiteX645" fmla="*/ 3145724 w 6320274"/>
              <a:gd name="connsiteY645" fmla="*/ 1005077 h 1660203"/>
              <a:gd name="connsiteX646" fmla="*/ 3141186 w 6320274"/>
              <a:gd name="connsiteY646" fmla="*/ 1005612 h 1660203"/>
              <a:gd name="connsiteX647" fmla="*/ 3140589 w 6320274"/>
              <a:gd name="connsiteY647" fmla="*/ 1005182 h 1660203"/>
              <a:gd name="connsiteX648" fmla="*/ 3140677 w 6320274"/>
              <a:gd name="connsiteY648" fmla="*/ 1005672 h 1660203"/>
              <a:gd name="connsiteX649" fmla="*/ 3141186 w 6320274"/>
              <a:gd name="connsiteY649" fmla="*/ 1005612 h 1660203"/>
              <a:gd name="connsiteX650" fmla="*/ 3180491 w 6320274"/>
              <a:gd name="connsiteY650" fmla="*/ 1033926 h 1660203"/>
              <a:gd name="connsiteX651" fmla="*/ 3230446 w 6320274"/>
              <a:gd name="connsiteY651" fmla="*/ 1055232 h 1660203"/>
              <a:gd name="connsiteX652" fmla="*/ 3260864 w 6320274"/>
              <a:gd name="connsiteY652" fmla="*/ 1068382 h 1660203"/>
              <a:gd name="connsiteX653" fmla="*/ 3303734 w 6320274"/>
              <a:gd name="connsiteY653" fmla="*/ 1088964 h 1660203"/>
              <a:gd name="connsiteX654" fmla="*/ 3518032 w 6320274"/>
              <a:gd name="connsiteY654" fmla="*/ 1143365 h 1660203"/>
              <a:gd name="connsiteX655" fmla="*/ 3490242 w 6320274"/>
              <a:gd name="connsiteY655" fmla="*/ 1130770 h 1660203"/>
              <a:gd name="connsiteX656" fmla="*/ 3434916 w 6320274"/>
              <a:gd name="connsiteY656" fmla="*/ 1102754 h 1660203"/>
              <a:gd name="connsiteX657" fmla="*/ 3489299 w 6320274"/>
              <a:gd name="connsiteY657" fmla="*/ 1119814 h 1660203"/>
              <a:gd name="connsiteX658" fmla="*/ 3378851 w 6320274"/>
              <a:gd name="connsiteY658" fmla="*/ 1096094 h 1660203"/>
              <a:gd name="connsiteX659" fmla="*/ 3344464 w 6320274"/>
              <a:gd name="connsiteY659" fmla="*/ 1090460 h 1660203"/>
              <a:gd name="connsiteX660" fmla="*/ 3309933 w 6320274"/>
              <a:gd name="connsiteY660" fmla="*/ 1068426 h 1660203"/>
              <a:gd name="connsiteX661" fmla="*/ 3275545 w 6320274"/>
              <a:gd name="connsiteY661" fmla="*/ 1062792 h 1660203"/>
              <a:gd name="connsiteX662" fmla="*/ 3149015 w 6320274"/>
              <a:gd name="connsiteY662" fmla="*/ 1004218 h 1660203"/>
              <a:gd name="connsiteX663" fmla="*/ 2716589 w 6320274"/>
              <a:gd name="connsiteY663" fmla="*/ 1003789 h 1660203"/>
              <a:gd name="connsiteX664" fmla="*/ 2746135 w 6320274"/>
              <a:gd name="connsiteY664" fmla="*/ 1023388 h 1660203"/>
              <a:gd name="connsiteX665" fmla="*/ 2765038 w 6320274"/>
              <a:gd name="connsiteY665" fmla="*/ 1051904 h 1660203"/>
              <a:gd name="connsiteX666" fmla="*/ 2718197 w 6320274"/>
              <a:gd name="connsiteY666" fmla="*/ 1006237 h 1660203"/>
              <a:gd name="connsiteX667" fmla="*/ 2716112 w 6320274"/>
              <a:gd name="connsiteY667" fmla="*/ 1003063 h 1660203"/>
              <a:gd name="connsiteX668" fmla="*/ 2716589 w 6320274"/>
              <a:gd name="connsiteY668" fmla="*/ 1003789 h 1660203"/>
              <a:gd name="connsiteX669" fmla="*/ 2715622 w 6320274"/>
              <a:gd name="connsiteY669" fmla="*/ 1003148 h 1660203"/>
              <a:gd name="connsiteX670" fmla="*/ 2659073 w 6320274"/>
              <a:gd name="connsiteY670" fmla="*/ 1000870 h 1660203"/>
              <a:gd name="connsiteX671" fmla="*/ 2770267 w 6320274"/>
              <a:gd name="connsiteY671" fmla="*/ 1054279 h 1660203"/>
              <a:gd name="connsiteX672" fmla="*/ 2795318 w 6320274"/>
              <a:gd name="connsiteY672" fmla="*/ 1085546 h 1660203"/>
              <a:gd name="connsiteX673" fmla="*/ 2976972 w 6320274"/>
              <a:gd name="connsiteY673" fmla="*/ 1172422 h 1660203"/>
              <a:gd name="connsiteX674" fmla="*/ 2956689 w 6320274"/>
              <a:gd name="connsiteY674" fmla="*/ 1157255 h 1660203"/>
              <a:gd name="connsiteX675" fmla="*/ 2942354 w 6320274"/>
              <a:gd name="connsiteY675" fmla="*/ 1143409 h 1660203"/>
              <a:gd name="connsiteX676" fmla="*/ 2941714 w 6320274"/>
              <a:gd name="connsiteY676" fmla="*/ 1140441 h 1660203"/>
              <a:gd name="connsiteX677" fmla="*/ 3006364 w 6320274"/>
              <a:gd name="connsiteY677" fmla="*/ 1183728 h 1660203"/>
              <a:gd name="connsiteX678" fmla="*/ 3080256 w 6320274"/>
              <a:gd name="connsiteY678" fmla="*/ 1225440 h 1660203"/>
              <a:gd name="connsiteX679" fmla="*/ 3127640 w 6320274"/>
              <a:gd name="connsiteY679" fmla="*/ 1235886 h 1660203"/>
              <a:gd name="connsiteX680" fmla="*/ 3492140 w 6320274"/>
              <a:gd name="connsiteY680" fmla="*/ 1319970 h 1660203"/>
              <a:gd name="connsiteX681" fmla="*/ 3465892 w 6320274"/>
              <a:gd name="connsiteY681" fmla="*/ 1327172 h 1660203"/>
              <a:gd name="connsiteX682" fmla="*/ 3370327 w 6320274"/>
              <a:gd name="connsiteY682" fmla="*/ 1316173 h 1660203"/>
              <a:gd name="connsiteX683" fmla="*/ 3184163 w 6320274"/>
              <a:gd name="connsiteY683" fmla="*/ 1272032 h 1660203"/>
              <a:gd name="connsiteX684" fmla="*/ 3316746 w 6320274"/>
              <a:gd name="connsiteY684" fmla="*/ 1326264 h 1660203"/>
              <a:gd name="connsiteX685" fmla="*/ 3157028 w 6320274"/>
              <a:gd name="connsiteY685" fmla="*/ 1270189 h 1660203"/>
              <a:gd name="connsiteX686" fmla="*/ 2814969 w 6320274"/>
              <a:gd name="connsiteY686" fmla="*/ 1113459 h 1660203"/>
              <a:gd name="connsiteX687" fmla="*/ 2659073 w 6320274"/>
              <a:gd name="connsiteY687" fmla="*/ 1000870 h 1660203"/>
              <a:gd name="connsiteX688" fmla="*/ 5780830 w 6320274"/>
              <a:gd name="connsiteY688" fmla="*/ 982650 h 1660203"/>
              <a:gd name="connsiteX689" fmla="*/ 5772422 w 6320274"/>
              <a:gd name="connsiteY689" fmla="*/ 983893 h 1660203"/>
              <a:gd name="connsiteX690" fmla="*/ 5777012 w 6320274"/>
              <a:gd name="connsiteY690" fmla="*/ 989949 h 1660203"/>
              <a:gd name="connsiteX691" fmla="*/ 5785419 w 6320274"/>
              <a:gd name="connsiteY691" fmla="*/ 988705 h 1660203"/>
              <a:gd name="connsiteX692" fmla="*/ 5780830 w 6320274"/>
              <a:gd name="connsiteY692" fmla="*/ 982650 h 1660203"/>
              <a:gd name="connsiteX693" fmla="*/ 5407201 w 6320274"/>
              <a:gd name="connsiteY693" fmla="*/ 980802 h 1660203"/>
              <a:gd name="connsiteX694" fmla="*/ 5550495 w 6320274"/>
              <a:gd name="connsiteY694" fmla="*/ 1036960 h 1660203"/>
              <a:gd name="connsiteX695" fmla="*/ 5407201 w 6320274"/>
              <a:gd name="connsiteY695" fmla="*/ 980802 h 1660203"/>
              <a:gd name="connsiteX696" fmla="*/ 3133790 w 6320274"/>
              <a:gd name="connsiteY696" fmla="*/ 979833 h 1660203"/>
              <a:gd name="connsiteX697" fmla="*/ 3134079 w 6320274"/>
              <a:gd name="connsiteY697" fmla="*/ 980035 h 1660203"/>
              <a:gd name="connsiteX698" fmla="*/ 3134320 w 6320274"/>
              <a:gd name="connsiteY698" fmla="*/ 980099 h 1660203"/>
              <a:gd name="connsiteX699" fmla="*/ 3194340 w 6320274"/>
              <a:gd name="connsiteY699" fmla="*/ 1010313 h 1660203"/>
              <a:gd name="connsiteX700" fmla="*/ 3418150 w 6320274"/>
              <a:gd name="connsiteY700" fmla="*/ 1072570 h 1660203"/>
              <a:gd name="connsiteX701" fmla="*/ 3350518 w 6320274"/>
              <a:gd name="connsiteY701" fmla="*/ 1053522 h 1660203"/>
              <a:gd name="connsiteX702" fmla="*/ 3362026 w 6320274"/>
              <a:gd name="connsiteY702" fmla="*/ 1050000 h 1660203"/>
              <a:gd name="connsiteX703" fmla="*/ 3213965 w 6320274"/>
              <a:gd name="connsiteY703" fmla="*/ 1006805 h 1660203"/>
              <a:gd name="connsiteX704" fmla="*/ 3172512 w 6320274"/>
              <a:gd name="connsiteY704" fmla="*/ 990272 h 1660203"/>
              <a:gd name="connsiteX705" fmla="*/ 3134320 w 6320274"/>
              <a:gd name="connsiteY705" fmla="*/ 980099 h 1660203"/>
              <a:gd name="connsiteX706" fmla="*/ 2911230 w 6320274"/>
              <a:gd name="connsiteY706" fmla="*/ 969832 h 1660203"/>
              <a:gd name="connsiteX707" fmla="*/ 2998061 w 6320274"/>
              <a:gd name="connsiteY707" fmla="*/ 1038353 h 1660203"/>
              <a:gd name="connsiteX708" fmla="*/ 3007088 w 6320274"/>
              <a:gd name="connsiteY708" fmla="*/ 1050679 h 1660203"/>
              <a:gd name="connsiteX709" fmla="*/ 3189232 w 6320274"/>
              <a:gd name="connsiteY709" fmla="*/ 1170068 h 1660203"/>
              <a:gd name="connsiteX710" fmla="*/ 3198260 w 6320274"/>
              <a:gd name="connsiteY710" fmla="*/ 1182393 h 1660203"/>
              <a:gd name="connsiteX711" fmla="*/ 3465653 w 6320274"/>
              <a:gd name="connsiteY711" fmla="*/ 1245236 h 1660203"/>
              <a:gd name="connsiteX712" fmla="*/ 3462227 w 6320274"/>
              <a:gd name="connsiteY712" fmla="*/ 1250128 h 1660203"/>
              <a:gd name="connsiteX713" fmla="*/ 3307713 w 6320274"/>
              <a:gd name="connsiteY713" fmla="*/ 1230294 h 1660203"/>
              <a:gd name="connsiteX714" fmla="*/ 3327364 w 6320274"/>
              <a:gd name="connsiteY714" fmla="*/ 1244055 h 1660203"/>
              <a:gd name="connsiteX715" fmla="*/ 3283406 w 6320274"/>
              <a:gd name="connsiteY715" fmla="*/ 1228716 h 1660203"/>
              <a:gd name="connsiteX716" fmla="*/ 3282463 w 6320274"/>
              <a:gd name="connsiteY716" fmla="*/ 1217761 h 1660203"/>
              <a:gd name="connsiteX717" fmla="*/ 3171216 w 6320274"/>
              <a:gd name="connsiteY717" fmla="*/ 1199488 h 1660203"/>
              <a:gd name="connsiteX718" fmla="*/ 3287664 w 6320274"/>
              <a:gd name="connsiteY718" fmla="*/ 1254002 h 1660203"/>
              <a:gd name="connsiteX719" fmla="*/ 3094757 w 6320274"/>
              <a:gd name="connsiteY719" fmla="*/ 1167825 h 1660203"/>
              <a:gd name="connsiteX720" fmla="*/ 3046973 w 6320274"/>
              <a:gd name="connsiteY720" fmla="*/ 1143803 h 1660203"/>
              <a:gd name="connsiteX721" fmla="*/ 2986046 w 6320274"/>
              <a:gd name="connsiteY721" fmla="*/ 1098568 h 1660203"/>
              <a:gd name="connsiteX722" fmla="*/ 3148936 w 6320274"/>
              <a:gd name="connsiteY722" fmla="*/ 1185174 h 1660203"/>
              <a:gd name="connsiteX723" fmla="*/ 3142715 w 6320274"/>
              <a:gd name="connsiteY723" fmla="*/ 1182372 h 1660203"/>
              <a:gd name="connsiteX724" fmla="*/ 3144468 w 6320274"/>
              <a:gd name="connsiteY724" fmla="*/ 1179286 h 1660203"/>
              <a:gd name="connsiteX725" fmla="*/ 3163121 w 6320274"/>
              <a:gd name="connsiteY725" fmla="*/ 1183524 h 1660203"/>
              <a:gd name="connsiteX726" fmla="*/ 3189431 w 6320274"/>
              <a:gd name="connsiteY726" fmla="*/ 1183931 h 1660203"/>
              <a:gd name="connsiteX727" fmla="*/ 2935194 w 6320274"/>
              <a:gd name="connsiteY727" fmla="*/ 1006343 h 1660203"/>
              <a:gd name="connsiteX728" fmla="*/ 2939309 w 6320274"/>
              <a:gd name="connsiteY728" fmla="*/ 1015229 h 1660203"/>
              <a:gd name="connsiteX729" fmla="*/ 2911230 w 6320274"/>
              <a:gd name="connsiteY729" fmla="*/ 969832 h 1660203"/>
              <a:gd name="connsiteX730" fmla="*/ 3097286 w 6320274"/>
              <a:gd name="connsiteY730" fmla="*/ 959057 h 1660203"/>
              <a:gd name="connsiteX731" fmla="*/ 3092661 w 6320274"/>
              <a:gd name="connsiteY731" fmla="*/ 964759 h 1660203"/>
              <a:gd name="connsiteX732" fmla="*/ 3113454 w 6320274"/>
              <a:gd name="connsiteY732" fmla="*/ 970740 h 1660203"/>
              <a:gd name="connsiteX733" fmla="*/ 3097286 w 6320274"/>
              <a:gd name="connsiteY733" fmla="*/ 959057 h 1660203"/>
              <a:gd name="connsiteX734" fmla="*/ 3640224 w 6320274"/>
              <a:gd name="connsiteY734" fmla="*/ 956557 h 1660203"/>
              <a:gd name="connsiteX735" fmla="*/ 3675554 w 6320274"/>
              <a:gd name="connsiteY735" fmla="*/ 973146 h 1660203"/>
              <a:gd name="connsiteX736" fmla="*/ 3640224 w 6320274"/>
              <a:gd name="connsiteY736" fmla="*/ 956557 h 1660203"/>
              <a:gd name="connsiteX737" fmla="*/ 2063746 w 6320274"/>
              <a:gd name="connsiteY737" fmla="*/ 946888 h 1660203"/>
              <a:gd name="connsiteX738" fmla="*/ 2208580 w 6320274"/>
              <a:gd name="connsiteY738" fmla="*/ 976242 h 1660203"/>
              <a:gd name="connsiteX739" fmla="*/ 2311435 w 6320274"/>
              <a:gd name="connsiteY739" fmla="*/ 1031104 h 1660203"/>
              <a:gd name="connsiteX740" fmla="*/ 2302950 w 6320274"/>
              <a:gd name="connsiteY740" fmla="*/ 1016156 h 1660203"/>
              <a:gd name="connsiteX741" fmla="*/ 2322944 w 6320274"/>
              <a:gd name="connsiteY741" fmla="*/ 1027583 h 1660203"/>
              <a:gd name="connsiteX742" fmla="*/ 2310636 w 6320274"/>
              <a:gd name="connsiteY742" fmla="*/ 1036550 h 1660203"/>
              <a:gd name="connsiteX743" fmla="*/ 2353505 w 6320274"/>
              <a:gd name="connsiteY743" fmla="*/ 1057132 h 1660203"/>
              <a:gd name="connsiteX744" fmla="*/ 2352708 w 6320274"/>
              <a:gd name="connsiteY744" fmla="*/ 1062579 h 1660203"/>
              <a:gd name="connsiteX745" fmla="*/ 2520511 w 6320274"/>
              <a:gd name="connsiteY745" fmla="*/ 1152624 h 1660203"/>
              <a:gd name="connsiteX746" fmla="*/ 2600542 w 6320274"/>
              <a:gd name="connsiteY746" fmla="*/ 1195795 h 1660203"/>
              <a:gd name="connsiteX747" fmla="*/ 2952428 w 6320274"/>
              <a:gd name="connsiteY747" fmla="*/ 1359405 h 1660203"/>
              <a:gd name="connsiteX748" fmla="*/ 2834041 w 6320274"/>
              <a:gd name="connsiteY748" fmla="*/ 1318115 h 1660203"/>
              <a:gd name="connsiteX749" fmla="*/ 2818161 w 6320274"/>
              <a:gd name="connsiteY749" fmla="*/ 1315575 h 1660203"/>
              <a:gd name="connsiteX750" fmla="*/ 2750040 w 6320274"/>
              <a:gd name="connsiteY750" fmla="*/ 1282459 h 1660203"/>
              <a:gd name="connsiteX751" fmla="*/ 2566357 w 6320274"/>
              <a:gd name="connsiteY751" fmla="*/ 1189873 h 1660203"/>
              <a:gd name="connsiteX752" fmla="*/ 2531824 w 6320274"/>
              <a:gd name="connsiteY752" fmla="*/ 1167838 h 1660203"/>
              <a:gd name="connsiteX753" fmla="*/ 2406892 w 6320274"/>
              <a:gd name="connsiteY753" fmla="*/ 1098374 h 1660203"/>
              <a:gd name="connsiteX754" fmla="*/ 2393640 w 6320274"/>
              <a:gd name="connsiteY754" fmla="*/ 1096386 h 1660203"/>
              <a:gd name="connsiteX755" fmla="*/ 2278876 w 6320274"/>
              <a:gd name="connsiteY755" fmla="*/ 1031469 h 1660203"/>
              <a:gd name="connsiteX756" fmla="*/ 2256254 w 6320274"/>
              <a:gd name="connsiteY756" fmla="*/ 1019489 h 1660203"/>
              <a:gd name="connsiteX757" fmla="*/ 2259680 w 6320274"/>
              <a:gd name="connsiteY757" fmla="*/ 1014597 h 1660203"/>
              <a:gd name="connsiteX758" fmla="*/ 2063832 w 6320274"/>
              <a:gd name="connsiteY758" fmla="*/ 947377 h 1660203"/>
              <a:gd name="connsiteX759" fmla="*/ 3623400 w 6320274"/>
              <a:gd name="connsiteY759" fmla="*/ 943061 h 1660203"/>
              <a:gd name="connsiteX760" fmla="*/ 3640767 w 6320274"/>
              <a:gd name="connsiteY760" fmla="*/ 953935 h 1660203"/>
              <a:gd name="connsiteX761" fmla="*/ 3623400 w 6320274"/>
              <a:gd name="connsiteY761" fmla="*/ 943061 h 1660203"/>
              <a:gd name="connsiteX762" fmla="*/ 5296897 w 6320274"/>
              <a:gd name="connsiteY762" fmla="*/ 940884 h 1660203"/>
              <a:gd name="connsiteX763" fmla="*/ 5314607 w 6320274"/>
              <a:gd name="connsiteY763" fmla="*/ 949423 h 1660203"/>
              <a:gd name="connsiteX764" fmla="*/ 5296897 w 6320274"/>
              <a:gd name="connsiteY764" fmla="*/ 940884 h 1660203"/>
              <a:gd name="connsiteX765" fmla="*/ 3928859 w 6320274"/>
              <a:gd name="connsiteY765" fmla="*/ 938622 h 1660203"/>
              <a:gd name="connsiteX766" fmla="*/ 3946823 w 6320274"/>
              <a:gd name="connsiteY766" fmla="*/ 944337 h 1660203"/>
              <a:gd name="connsiteX767" fmla="*/ 3947512 w 6320274"/>
              <a:gd name="connsiteY767" fmla="*/ 958116 h 1660203"/>
              <a:gd name="connsiteX768" fmla="*/ 4032150 w 6320274"/>
              <a:gd name="connsiteY768" fmla="*/ 1107884 h 1660203"/>
              <a:gd name="connsiteX769" fmla="*/ 4008983 w 6320274"/>
              <a:gd name="connsiteY769" fmla="*/ 1065927 h 1660203"/>
              <a:gd name="connsiteX770" fmla="*/ 3952026 w 6320274"/>
              <a:gd name="connsiteY770" fmla="*/ 980579 h 1660203"/>
              <a:gd name="connsiteX771" fmla="*/ 3928859 w 6320274"/>
              <a:gd name="connsiteY771" fmla="*/ 938622 h 1660203"/>
              <a:gd name="connsiteX772" fmla="*/ 3086261 w 6320274"/>
              <a:gd name="connsiteY772" fmla="*/ 929610 h 1660203"/>
              <a:gd name="connsiteX773" fmla="*/ 3081747 w 6320274"/>
              <a:gd name="connsiteY773" fmla="*/ 930523 h 1660203"/>
              <a:gd name="connsiteX774" fmla="*/ 3195567 w 6320274"/>
              <a:gd name="connsiteY774" fmla="*/ 984486 h 1660203"/>
              <a:gd name="connsiteX775" fmla="*/ 3145954 w 6320274"/>
              <a:gd name="connsiteY775" fmla="*/ 954465 h 1660203"/>
              <a:gd name="connsiteX776" fmla="*/ 3089830 w 6320274"/>
              <a:gd name="connsiteY776" fmla="*/ 931895 h 1660203"/>
              <a:gd name="connsiteX777" fmla="*/ 3086261 w 6320274"/>
              <a:gd name="connsiteY777" fmla="*/ 929610 h 1660203"/>
              <a:gd name="connsiteX778" fmla="*/ 2282950 w 6320274"/>
              <a:gd name="connsiteY778" fmla="*/ 921085 h 1660203"/>
              <a:gd name="connsiteX779" fmla="*/ 2338274 w 6320274"/>
              <a:gd name="connsiteY779" fmla="*/ 949100 h 1660203"/>
              <a:gd name="connsiteX780" fmla="*/ 2338475 w 6320274"/>
              <a:gd name="connsiteY780" fmla="*/ 948811 h 1660203"/>
              <a:gd name="connsiteX781" fmla="*/ 2523391 w 6320274"/>
              <a:gd name="connsiteY781" fmla="*/ 1085155 h 1660203"/>
              <a:gd name="connsiteX782" fmla="*/ 2600250 w 6320274"/>
              <a:gd name="connsiteY782" fmla="*/ 1130393 h 1660203"/>
              <a:gd name="connsiteX783" fmla="*/ 2665201 w 6320274"/>
              <a:gd name="connsiteY783" fmla="*/ 1165578 h 1660203"/>
              <a:gd name="connsiteX784" fmla="*/ 2691792 w 6320274"/>
              <a:gd name="connsiteY784" fmla="*/ 1170043 h 1660203"/>
              <a:gd name="connsiteX785" fmla="*/ 3285221 w 6320274"/>
              <a:gd name="connsiteY785" fmla="*/ 1370673 h 1660203"/>
              <a:gd name="connsiteX786" fmla="*/ 3340146 w 6320274"/>
              <a:gd name="connsiteY786" fmla="*/ 1385113 h 1660203"/>
              <a:gd name="connsiteX787" fmla="*/ 2933972 w 6320274"/>
              <a:gd name="connsiteY787" fmla="*/ 1288576 h 1660203"/>
              <a:gd name="connsiteX788" fmla="*/ 2956050 w 6320274"/>
              <a:gd name="connsiteY788" fmla="*/ 1303179 h 1660203"/>
              <a:gd name="connsiteX789" fmla="*/ 2645895 w 6320274"/>
              <a:gd name="connsiteY789" fmla="*/ 1167930 h 1660203"/>
              <a:gd name="connsiteX790" fmla="*/ 2532473 w 6320274"/>
              <a:gd name="connsiteY790" fmla="*/ 1094945 h 1660203"/>
              <a:gd name="connsiteX791" fmla="*/ 2282950 w 6320274"/>
              <a:gd name="connsiteY791" fmla="*/ 921085 h 1660203"/>
              <a:gd name="connsiteX792" fmla="*/ 1899692 w 6320274"/>
              <a:gd name="connsiteY792" fmla="*/ 920375 h 1660203"/>
              <a:gd name="connsiteX793" fmla="*/ 1917146 w 6320274"/>
              <a:gd name="connsiteY793" fmla="*/ 933508 h 1660203"/>
              <a:gd name="connsiteX794" fmla="*/ 1943905 w 6320274"/>
              <a:gd name="connsiteY794" fmla="*/ 932890 h 1660203"/>
              <a:gd name="connsiteX795" fmla="*/ 1899692 w 6320274"/>
              <a:gd name="connsiteY795" fmla="*/ 920375 h 1660203"/>
              <a:gd name="connsiteX796" fmla="*/ 3912092 w 6320274"/>
              <a:gd name="connsiteY796" fmla="*/ 908439 h 1660203"/>
              <a:gd name="connsiteX797" fmla="*/ 3923459 w 6320274"/>
              <a:gd name="connsiteY797" fmla="*/ 921115 h 1660203"/>
              <a:gd name="connsiteX798" fmla="*/ 3910208 w 6320274"/>
              <a:gd name="connsiteY798" fmla="*/ 919128 h 1660203"/>
              <a:gd name="connsiteX799" fmla="*/ 3911892 w 6320274"/>
              <a:gd name="connsiteY799" fmla="*/ 908726 h 1660203"/>
              <a:gd name="connsiteX800" fmla="*/ 2254672 w 6320274"/>
              <a:gd name="connsiteY800" fmla="*/ 894422 h 1660203"/>
              <a:gd name="connsiteX801" fmla="*/ 2281665 w 6320274"/>
              <a:gd name="connsiteY801" fmla="*/ 912464 h 1660203"/>
              <a:gd name="connsiteX802" fmla="*/ 2254672 w 6320274"/>
              <a:gd name="connsiteY802" fmla="*/ 894422 h 1660203"/>
              <a:gd name="connsiteX803" fmla="*/ 3047579 w 6320274"/>
              <a:gd name="connsiteY803" fmla="*/ 886440 h 1660203"/>
              <a:gd name="connsiteX804" fmla="*/ 3047666 w 6320274"/>
              <a:gd name="connsiteY804" fmla="*/ 886930 h 1660203"/>
              <a:gd name="connsiteX805" fmla="*/ 3052035 w 6320274"/>
              <a:gd name="connsiteY805" fmla="*/ 892991 h 1660203"/>
              <a:gd name="connsiteX806" fmla="*/ 3174595 w 6320274"/>
              <a:gd name="connsiteY806" fmla="*/ 959078 h 1660203"/>
              <a:gd name="connsiteX807" fmla="*/ 3388695 w 6320274"/>
              <a:gd name="connsiteY807" fmla="*/ 1032214 h 1660203"/>
              <a:gd name="connsiteX808" fmla="*/ 3047579 w 6320274"/>
              <a:gd name="connsiteY808" fmla="*/ 886440 h 1660203"/>
              <a:gd name="connsiteX809" fmla="*/ 3883957 w 6320274"/>
              <a:gd name="connsiteY809" fmla="*/ 879731 h 1660203"/>
              <a:gd name="connsiteX810" fmla="*/ 3909807 w 6320274"/>
              <a:gd name="connsiteY810" fmla="*/ 905551 h 1660203"/>
              <a:gd name="connsiteX811" fmla="*/ 3883957 w 6320274"/>
              <a:gd name="connsiteY811" fmla="*/ 879731 h 1660203"/>
              <a:gd name="connsiteX812" fmla="*/ 1347035 w 6320274"/>
              <a:gd name="connsiteY812" fmla="*/ 873113 h 1660203"/>
              <a:gd name="connsiteX813" fmla="*/ 1347184 w 6320274"/>
              <a:gd name="connsiteY813" fmla="*/ 873339 h 1660203"/>
              <a:gd name="connsiteX814" fmla="*/ 1346835 w 6320274"/>
              <a:gd name="connsiteY814" fmla="*/ 873401 h 1660203"/>
              <a:gd name="connsiteX815" fmla="*/ 4899608 w 6320274"/>
              <a:gd name="connsiteY815" fmla="*/ 872873 h 1660203"/>
              <a:gd name="connsiteX816" fmla="*/ 4873974 w 6320274"/>
              <a:gd name="connsiteY816" fmla="*/ 881283 h 1660203"/>
              <a:gd name="connsiteX817" fmla="*/ 4869047 w 6320274"/>
              <a:gd name="connsiteY817" fmla="*/ 875923 h 1660203"/>
              <a:gd name="connsiteX818" fmla="*/ 4899608 w 6320274"/>
              <a:gd name="connsiteY818" fmla="*/ 872873 h 1660203"/>
              <a:gd name="connsiteX819" fmla="*/ 1355173 w 6320274"/>
              <a:gd name="connsiteY819" fmla="*/ 871948 h 1660203"/>
              <a:gd name="connsiteX820" fmla="*/ 1494498 w 6320274"/>
              <a:gd name="connsiteY820" fmla="*/ 935619 h 1660203"/>
              <a:gd name="connsiteX821" fmla="*/ 2180971 w 6320274"/>
              <a:gd name="connsiteY821" fmla="*/ 1080872 h 1660203"/>
              <a:gd name="connsiteX822" fmla="*/ 1970390 w 6320274"/>
              <a:gd name="connsiteY822" fmla="*/ 1054378 h 1660203"/>
              <a:gd name="connsiteX823" fmla="*/ 1349120 w 6320274"/>
              <a:gd name="connsiteY823" fmla="*/ 876288 h 1660203"/>
              <a:gd name="connsiteX824" fmla="*/ 1347184 w 6320274"/>
              <a:gd name="connsiteY824" fmla="*/ 873339 h 1660203"/>
              <a:gd name="connsiteX825" fmla="*/ 3020275 w 6320274"/>
              <a:gd name="connsiteY825" fmla="*/ 855312 h 1660203"/>
              <a:gd name="connsiteX826" fmla="*/ 3020361 w 6320274"/>
              <a:gd name="connsiteY826" fmla="*/ 855801 h 1660203"/>
              <a:gd name="connsiteX827" fmla="*/ 3020768 w 6320274"/>
              <a:gd name="connsiteY827" fmla="*/ 855918 h 1660203"/>
              <a:gd name="connsiteX828" fmla="*/ 3029421 w 6320274"/>
              <a:gd name="connsiteY828" fmla="*/ 866547 h 1660203"/>
              <a:gd name="connsiteX829" fmla="*/ 3073858 w 6320274"/>
              <a:gd name="connsiteY829" fmla="*/ 877818 h 1660203"/>
              <a:gd name="connsiteX830" fmla="*/ 3326061 w 6320274"/>
              <a:gd name="connsiteY830" fmla="*/ 984497 h 1660203"/>
              <a:gd name="connsiteX831" fmla="*/ 3137464 w 6320274"/>
              <a:gd name="connsiteY831" fmla="*/ 888471 h 1660203"/>
              <a:gd name="connsiteX832" fmla="*/ 3085899 w 6320274"/>
              <a:gd name="connsiteY832" fmla="*/ 874614 h 1660203"/>
              <a:gd name="connsiteX833" fmla="*/ 3020768 w 6320274"/>
              <a:gd name="connsiteY833" fmla="*/ 855918 h 1660203"/>
              <a:gd name="connsiteX834" fmla="*/ 2578093 w 6320274"/>
              <a:gd name="connsiteY834" fmla="*/ 830500 h 1660203"/>
              <a:gd name="connsiteX835" fmla="*/ 2725850 w 6320274"/>
              <a:gd name="connsiteY835" fmla="*/ 944254 h 1660203"/>
              <a:gd name="connsiteX836" fmla="*/ 2744502 w 6320274"/>
              <a:gd name="connsiteY836" fmla="*/ 963749 h 1660203"/>
              <a:gd name="connsiteX837" fmla="*/ 2748073 w 6320274"/>
              <a:gd name="connsiteY837" fmla="*/ 975257 h 1660203"/>
              <a:gd name="connsiteX838" fmla="*/ 2800372 w 6320274"/>
              <a:gd name="connsiteY838" fmla="*/ 1021742 h 1660203"/>
              <a:gd name="connsiteX839" fmla="*/ 2920935 w 6320274"/>
              <a:gd name="connsiteY839" fmla="*/ 1117743 h 1660203"/>
              <a:gd name="connsiteX840" fmla="*/ 2936417 w 6320274"/>
              <a:gd name="connsiteY840" fmla="*/ 1139307 h 1660203"/>
              <a:gd name="connsiteX841" fmla="*/ 2907683 w 6320274"/>
              <a:gd name="connsiteY841" fmla="*/ 1115755 h 1660203"/>
              <a:gd name="connsiteX842" fmla="*/ 2847300 w 6320274"/>
              <a:gd name="connsiteY842" fmla="*/ 1067899 h 1660203"/>
              <a:gd name="connsiteX843" fmla="*/ 2830877 w 6320274"/>
              <a:gd name="connsiteY843" fmla="*/ 1067980 h 1660203"/>
              <a:gd name="connsiteX844" fmla="*/ 2768265 w 6320274"/>
              <a:gd name="connsiteY844" fmla="*/ 1000549 h 1660203"/>
              <a:gd name="connsiteX845" fmla="*/ 2577891 w 6320274"/>
              <a:gd name="connsiteY845" fmla="*/ 830788 h 1660203"/>
              <a:gd name="connsiteX846" fmla="*/ 1919651 w 6320274"/>
              <a:gd name="connsiteY846" fmla="*/ 817522 h 1660203"/>
              <a:gd name="connsiteX847" fmla="*/ 1928875 w 6320274"/>
              <a:gd name="connsiteY847" fmla="*/ 824571 h 1660203"/>
              <a:gd name="connsiteX848" fmla="*/ 1911908 w 6320274"/>
              <a:gd name="connsiteY848" fmla="*/ 827274 h 1660203"/>
              <a:gd name="connsiteX849" fmla="*/ 1919651 w 6320274"/>
              <a:gd name="connsiteY849" fmla="*/ 817522 h 1660203"/>
              <a:gd name="connsiteX850" fmla="*/ 2017696 w 6320274"/>
              <a:gd name="connsiteY850" fmla="*/ 812130 h 1660203"/>
              <a:gd name="connsiteX851" fmla="*/ 2084532 w 6320274"/>
              <a:gd name="connsiteY851" fmla="*/ 836625 h 1660203"/>
              <a:gd name="connsiteX852" fmla="*/ 2019182 w 6320274"/>
              <a:gd name="connsiteY852" fmla="*/ 820463 h 1660203"/>
              <a:gd name="connsiteX853" fmla="*/ 2017696 w 6320274"/>
              <a:gd name="connsiteY853" fmla="*/ 812130 h 1660203"/>
              <a:gd name="connsiteX854" fmla="*/ 2923734 w 6320274"/>
              <a:gd name="connsiteY854" fmla="*/ 811733 h 1660203"/>
              <a:gd name="connsiteX855" fmla="*/ 2929933 w 6320274"/>
              <a:gd name="connsiteY855" fmla="*/ 823794 h 1660203"/>
              <a:gd name="connsiteX856" fmla="*/ 2923734 w 6320274"/>
              <a:gd name="connsiteY856" fmla="*/ 811733 h 1660203"/>
              <a:gd name="connsiteX857" fmla="*/ 2840023 w 6320274"/>
              <a:gd name="connsiteY857" fmla="*/ 808879 h 1660203"/>
              <a:gd name="connsiteX858" fmla="*/ 2863442 w 6320274"/>
              <a:gd name="connsiteY858" fmla="*/ 815413 h 1660203"/>
              <a:gd name="connsiteX859" fmla="*/ 2953392 w 6320274"/>
              <a:gd name="connsiteY859" fmla="*/ 916999 h 1660203"/>
              <a:gd name="connsiteX860" fmla="*/ 2972298 w 6320274"/>
              <a:gd name="connsiteY860" fmla="*/ 933668 h 1660203"/>
              <a:gd name="connsiteX861" fmla="*/ 3219538 w 6320274"/>
              <a:gd name="connsiteY861" fmla="*/ 1137242 h 1660203"/>
              <a:gd name="connsiteX862" fmla="*/ 3219826 w 6320274"/>
              <a:gd name="connsiteY862" fmla="*/ 1137444 h 1660203"/>
              <a:gd name="connsiteX863" fmla="*/ 3042053 w 6320274"/>
              <a:gd name="connsiteY863" fmla="*/ 1024117 h 1660203"/>
              <a:gd name="connsiteX864" fmla="*/ 2983012 w 6320274"/>
              <a:gd name="connsiteY864" fmla="*/ 968193 h 1660203"/>
              <a:gd name="connsiteX865" fmla="*/ 2840023 w 6320274"/>
              <a:gd name="connsiteY865" fmla="*/ 808879 h 1660203"/>
              <a:gd name="connsiteX866" fmla="*/ 1801206 w 6320274"/>
              <a:gd name="connsiteY866" fmla="*/ 806378 h 1660203"/>
              <a:gd name="connsiteX867" fmla="*/ 1901486 w 6320274"/>
              <a:gd name="connsiteY867" fmla="*/ 825551 h 1660203"/>
              <a:gd name="connsiteX868" fmla="*/ 1801206 w 6320274"/>
              <a:gd name="connsiteY868" fmla="*/ 806378 h 1660203"/>
              <a:gd name="connsiteX869" fmla="*/ 3807149 w 6320274"/>
              <a:gd name="connsiteY869" fmla="*/ 799355 h 1660203"/>
              <a:gd name="connsiteX870" fmla="*/ 3873985 w 6320274"/>
              <a:gd name="connsiteY870" fmla="*/ 856448 h 1660203"/>
              <a:gd name="connsiteX871" fmla="*/ 3890009 w 6320274"/>
              <a:gd name="connsiteY871" fmla="*/ 875390 h 1660203"/>
              <a:gd name="connsiteX872" fmla="*/ 3824915 w 6320274"/>
              <a:gd name="connsiteY872" fmla="*/ 823805 h 1660203"/>
              <a:gd name="connsiteX873" fmla="*/ 3807149 w 6320274"/>
              <a:gd name="connsiteY873" fmla="*/ 799355 h 1660203"/>
              <a:gd name="connsiteX874" fmla="*/ 4985531 w 6320274"/>
              <a:gd name="connsiteY874" fmla="*/ 791758 h 1660203"/>
              <a:gd name="connsiteX875" fmla="*/ 5045402 w 6320274"/>
              <a:gd name="connsiteY875" fmla="*/ 809821 h 1660203"/>
              <a:gd name="connsiteX876" fmla="*/ 5175299 w 6320274"/>
              <a:gd name="connsiteY876" fmla="*/ 847589 h 1660203"/>
              <a:gd name="connsiteX877" fmla="*/ 5419272 w 6320274"/>
              <a:gd name="connsiteY877" fmla="*/ 871298 h 1660203"/>
              <a:gd name="connsiteX878" fmla="*/ 5616802 w 6320274"/>
              <a:gd name="connsiteY878" fmla="*/ 928114 h 1660203"/>
              <a:gd name="connsiteX879" fmla="*/ 5847125 w 6320274"/>
              <a:gd name="connsiteY879" fmla="*/ 1001457 h 1660203"/>
              <a:gd name="connsiteX880" fmla="*/ 6016814 w 6320274"/>
              <a:gd name="connsiteY880" fmla="*/ 1080815 h 1660203"/>
              <a:gd name="connsiteX881" fmla="*/ 6083395 w 6320274"/>
              <a:gd name="connsiteY881" fmla="*/ 1140732 h 1660203"/>
              <a:gd name="connsiteX882" fmla="*/ 6099421 w 6320274"/>
              <a:gd name="connsiteY882" fmla="*/ 1159673 h 1660203"/>
              <a:gd name="connsiteX883" fmla="*/ 6143976 w 6320274"/>
              <a:gd name="connsiteY883" fmla="*/ 1169854 h 1660203"/>
              <a:gd name="connsiteX884" fmla="*/ 6120155 w 6320274"/>
              <a:gd name="connsiteY884" fmla="*/ 1149743 h 1660203"/>
              <a:gd name="connsiteX885" fmla="*/ 6194387 w 6320274"/>
              <a:gd name="connsiteY885" fmla="*/ 1194429 h 1660203"/>
              <a:gd name="connsiteX886" fmla="*/ 6215523 w 6320274"/>
              <a:gd name="connsiteY886" fmla="*/ 1198076 h 1660203"/>
              <a:gd name="connsiteX887" fmla="*/ 6223462 w 6320274"/>
              <a:gd name="connsiteY887" fmla="*/ 1183046 h 1660203"/>
              <a:gd name="connsiteX888" fmla="*/ 6238943 w 6320274"/>
              <a:gd name="connsiteY888" fmla="*/ 1204609 h 1660203"/>
              <a:gd name="connsiteX889" fmla="*/ 6252536 w 6320274"/>
              <a:gd name="connsiteY889" fmla="*/ 1204262 h 1660203"/>
              <a:gd name="connsiteX890" fmla="*/ 6273475 w 6320274"/>
              <a:gd name="connsiteY890" fmla="*/ 1226644 h 1660203"/>
              <a:gd name="connsiteX891" fmla="*/ 6280327 w 6320274"/>
              <a:gd name="connsiteY891" fmla="*/ 1216859 h 1660203"/>
              <a:gd name="connsiteX892" fmla="*/ 6314351 w 6320274"/>
              <a:gd name="connsiteY892" fmla="*/ 1227547 h 1660203"/>
              <a:gd name="connsiteX893" fmla="*/ 6320274 w 6320274"/>
              <a:gd name="connsiteY893" fmla="*/ 1231316 h 1660203"/>
              <a:gd name="connsiteX894" fmla="*/ 6320274 w 6320274"/>
              <a:gd name="connsiteY894" fmla="*/ 1267994 h 1660203"/>
              <a:gd name="connsiteX895" fmla="*/ 6293849 w 6320274"/>
              <a:gd name="connsiteY895" fmla="*/ 1257210 h 1660203"/>
              <a:gd name="connsiteX896" fmla="*/ 6302333 w 6320274"/>
              <a:gd name="connsiteY896" fmla="*/ 1272159 h 1660203"/>
              <a:gd name="connsiteX897" fmla="*/ 6290026 w 6320274"/>
              <a:gd name="connsiteY897" fmla="*/ 1281126 h 1660203"/>
              <a:gd name="connsiteX898" fmla="*/ 6240609 w 6320274"/>
              <a:gd name="connsiteY898" fmla="*/ 1232369 h 1660203"/>
              <a:gd name="connsiteX899" fmla="*/ 6239266 w 6320274"/>
              <a:gd name="connsiteY899" fmla="*/ 1240437 h 1660203"/>
              <a:gd name="connsiteX900" fmla="*/ 6193768 w 6320274"/>
              <a:gd name="connsiteY900" fmla="*/ 1219303 h 1660203"/>
              <a:gd name="connsiteX901" fmla="*/ 6234156 w 6320274"/>
              <a:gd name="connsiteY901" fmla="*/ 1255731 h 1660203"/>
              <a:gd name="connsiteX902" fmla="*/ 6229047 w 6320274"/>
              <a:gd name="connsiteY902" fmla="*/ 1271027 h 1660203"/>
              <a:gd name="connsiteX903" fmla="*/ 6210139 w 6320274"/>
              <a:gd name="connsiteY903" fmla="*/ 1254356 h 1660203"/>
              <a:gd name="connsiteX904" fmla="*/ 6142760 w 6320274"/>
              <a:gd name="connsiteY904" fmla="*/ 1199885 h 1660203"/>
              <a:gd name="connsiteX905" fmla="*/ 6229047 w 6320274"/>
              <a:gd name="connsiteY905" fmla="*/ 1271027 h 1660203"/>
              <a:gd name="connsiteX906" fmla="*/ 6305768 w 6320274"/>
              <a:gd name="connsiteY906" fmla="*/ 1305929 h 1660203"/>
              <a:gd name="connsiteX907" fmla="*/ 6320274 w 6320274"/>
              <a:gd name="connsiteY907" fmla="*/ 1313257 h 1660203"/>
              <a:gd name="connsiteX908" fmla="*/ 6320274 w 6320274"/>
              <a:gd name="connsiteY908" fmla="*/ 1328571 h 1660203"/>
              <a:gd name="connsiteX909" fmla="*/ 6309363 w 6320274"/>
              <a:gd name="connsiteY909" fmla="*/ 1322641 h 1660203"/>
              <a:gd name="connsiteX910" fmla="*/ 6286601 w 6320274"/>
              <a:gd name="connsiteY910" fmla="*/ 1318618 h 1660203"/>
              <a:gd name="connsiteX911" fmla="*/ 6284916 w 6320274"/>
              <a:gd name="connsiteY911" fmla="*/ 1329020 h 1660203"/>
              <a:gd name="connsiteX912" fmla="*/ 6320274 w 6320274"/>
              <a:gd name="connsiteY912" fmla="*/ 1347998 h 1660203"/>
              <a:gd name="connsiteX913" fmla="*/ 6320274 w 6320274"/>
              <a:gd name="connsiteY913" fmla="*/ 1384805 h 1660203"/>
              <a:gd name="connsiteX914" fmla="*/ 6261597 w 6320274"/>
              <a:gd name="connsiteY914" fmla="*/ 1344473 h 1660203"/>
              <a:gd name="connsiteX915" fmla="*/ 6193264 w 6320274"/>
              <a:gd name="connsiteY915" fmla="*/ 1308595 h 1660203"/>
              <a:gd name="connsiteX916" fmla="*/ 6157101 w 6320274"/>
              <a:gd name="connsiteY916" fmla="*/ 1261827 h 1660203"/>
              <a:gd name="connsiteX917" fmla="*/ 6162611 w 6320274"/>
              <a:gd name="connsiteY917" fmla="*/ 1260109 h 1660203"/>
              <a:gd name="connsiteX918" fmla="*/ 6144902 w 6320274"/>
              <a:gd name="connsiteY918" fmla="*/ 1251570 h 1660203"/>
              <a:gd name="connsiteX919" fmla="*/ 6147927 w 6320274"/>
              <a:gd name="connsiteY919" fmla="*/ 1233100 h 1660203"/>
              <a:gd name="connsiteX920" fmla="*/ 6096428 w 6320274"/>
              <a:gd name="connsiteY920" fmla="*/ 1181169 h 1660203"/>
              <a:gd name="connsiteX921" fmla="*/ 6059465 w 6320274"/>
              <a:gd name="connsiteY921" fmla="*/ 1139846 h 1660203"/>
              <a:gd name="connsiteX922" fmla="*/ 5959040 w 6320274"/>
              <a:gd name="connsiteY922" fmla="*/ 1071673 h 1660203"/>
              <a:gd name="connsiteX923" fmla="*/ 5938503 w 6320274"/>
              <a:gd name="connsiteY923" fmla="*/ 1062868 h 1660203"/>
              <a:gd name="connsiteX924" fmla="*/ 5919451 w 6320274"/>
              <a:gd name="connsiteY924" fmla="*/ 1062395 h 1660203"/>
              <a:gd name="connsiteX925" fmla="*/ 5748622 w 6320274"/>
              <a:gd name="connsiteY925" fmla="*/ 990820 h 1660203"/>
              <a:gd name="connsiteX926" fmla="*/ 5739340 w 6320274"/>
              <a:gd name="connsiteY926" fmla="*/ 981317 h 1660203"/>
              <a:gd name="connsiteX927" fmla="*/ 5509505 w 6320274"/>
              <a:gd name="connsiteY927" fmla="*/ 922041 h 1660203"/>
              <a:gd name="connsiteX928" fmla="*/ 5416078 w 6320274"/>
              <a:gd name="connsiteY928" fmla="*/ 893082 h 1660203"/>
              <a:gd name="connsiteX929" fmla="*/ 5211695 w 6320274"/>
              <a:gd name="connsiteY929" fmla="*/ 878649 h 1660203"/>
              <a:gd name="connsiteX930" fmla="*/ 5102135 w 6320274"/>
              <a:gd name="connsiteY930" fmla="*/ 849974 h 1660203"/>
              <a:gd name="connsiteX931" fmla="*/ 5050380 w 6320274"/>
              <a:gd name="connsiteY931" fmla="*/ 833466 h 1660203"/>
              <a:gd name="connsiteX932" fmla="*/ 5037926 w 6320274"/>
              <a:gd name="connsiteY932" fmla="*/ 826033 h 1660203"/>
              <a:gd name="connsiteX933" fmla="*/ 4800194 w 6320274"/>
              <a:gd name="connsiteY933" fmla="*/ 901056 h 1660203"/>
              <a:gd name="connsiteX934" fmla="*/ 4985670 w 6320274"/>
              <a:gd name="connsiteY934" fmla="*/ 931418 h 1660203"/>
              <a:gd name="connsiteX935" fmla="*/ 5376762 w 6320274"/>
              <a:gd name="connsiteY935" fmla="*/ 1019967 h 1660203"/>
              <a:gd name="connsiteX936" fmla="*/ 5153582 w 6320274"/>
              <a:gd name="connsiteY936" fmla="*/ 969639 h 1660203"/>
              <a:gd name="connsiteX937" fmla="*/ 4748896 w 6320274"/>
              <a:gd name="connsiteY937" fmla="*/ 914035 h 1660203"/>
              <a:gd name="connsiteX938" fmla="*/ 4574735 w 6320274"/>
              <a:gd name="connsiteY938" fmla="*/ 964086 h 1660203"/>
              <a:gd name="connsiteX939" fmla="*/ 4881879 w 6320274"/>
              <a:gd name="connsiteY939" fmla="*/ 981844 h 1660203"/>
              <a:gd name="connsiteX940" fmla="*/ 4896816 w 6320274"/>
              <a:gd name="connsiteY940" fmla="*/ 973430 h 1660203"/>
              <a:gd name="connsiteX941" fmla="*/ 4942170 w 6320274"/>
              <a:gd name="connsiteY941" fmla="*/ 978165 h 1660203"/>
              <a:gd name="connsiteX942" fmla="*/ 4923118 w 6320274"/>
              <a:gd name="connsiteY942" fmla="*/ 977692 h 1660203"/>
              <a:gd name="connsiteX943" fmla="*/ 4986383 w 6320274"/>
              <a:gd name="connsiteY943" fmla="*/ 990680 h 1660203"/>
              <a:gd name="connsiteX944" fmla="*/ 4982268 w 6320274"/>
              <a:gd name="connsiteY944" fmla="*/ 981793 h 1660203"/>
              <a:gd name="connsiteX945" fmla="*/ 5001920 w 6320274"/>
              <a:gd name="connsiteY945" fmla="*/ 995554 h 1660203"/>
              <a:gd name="connsiteX946" fmla="*/ 5013430 w 6320274"/>
              <a:gd name="connsiteY946" fmla="*/ 992032 h 1660203"/>
              <a:gd name="connsiteX947" fmla="*/ 5005890 w 6320274"/>
              <a:gd name="connsiteY947" fmla="*/ 988039 h 1660203"/>
              <a:gd name="connsiteX948" fmla="*/ 5060272 w 6320274"/>
              <a:gd name="connsiteY948" fmla="*/ 1005100 h 1660203"/>
              <a:gd name="connsiteX949" fmla="*/ 5110537 w 6320274"/>
              <a:gd name="connsiteY949" fmla="*/ 1013274 h 1660203"/>
              <a:gd name="connsiteX950" fmla="*/ 4523154 w 6320274"/>
              <a:gd name="connsiteY950" fmla="*/ 995310 h 1660203"/>
              <a:gd name="connsiteX951" fmla="*/ 4474323 w 6320274"/>
              <a:gd name="connsiteY951" fmla="*/ 1063203 h 1660203"/>
              <a:gd name="connsiteX952" fmla="*/ 4473872 w 6320274"/>
              <a:gd name="connsiteY952" fmla="*/ 1117361 h 1660203"/>
              <a:gd name="connsiteX953" fmla="*/ 4512176 w 6320274"/>
              <a:gd name="connsiteY953" fmla="*/ 1183215 h 1660203"/>
              <a:gd name="connsiteX954" fmla="*/ 4528056 w 6320274"/>
              <a:gd name="connsiteY954" fmla="*/ 1185755 h 1660203"/>
              <a:gd name="connsiteX955" fmla="*/ 4557479 w 6320274"/>
              <a:gd name="connsiteY955" fmla="*/ 1223084 h 1660203"/>
              <a:gd name="connsiteX956" fmla="*/ 4605409 w 6320274"/>
              <a:gd name="connsiteY956" fmla="*/ 1296107 h 1660203"/>
              <a:gd name="connsiteX957" fmla="*/ 4707864 w 6320274"/>
              <a:gd name="connsiteY957" fmla="*/ 1402590 h 1660203"/>
              <a:gd name="connsiteX958" fmla="*/ 4698038 w 6320274"/>
              <a:gd name="connsiteY958" fmla="*/ 1395710 h 1660203"/>
              <a:gd name="connsiteX959" fmla="*/ 4820796 w 6320274"/>
              <a:gd name="connsiteY959" fmla="*/ 1443062 h 1660203"/>
              <a:gd name="connsiteX960" fmla="*/ 5043975 w 6320274"/>
              <a:gd name="connsiteY960" fmla="*/ 1493389 h 1660203"/>
              <a:gd name="connsiteX961" fmla="*/ 5190151 w 6320274"/>
              <a:gd name="connsiteY961" fmla="*/ 1482077 h 1660203"/>
              <a:gd name="connsiteX962" fmla="*/ 5561155 w 6320274"/>
              <a:gd name="connsiteY962" fmla="*/ 1442466 h 1660203"/>
              <a:gd name="connsiteX963" fmla="*/ 5549500 w 6320274"/>
              <a:gd name="connsiteY963" fmla="*/ 1429587 h 1660203"/>
              <a:gd name="connsiteX964" fmla="*/ 5607307 w 6320274"/>
              <a:gd name="connsiteY964" fmla="*/ 1441754 h 1660203"/>
              <a:gd name="connsiteX965" fmla="*/ 5598424 w 6320274"/>
              <a:gd name="connsiteY965" fmla="*/ 1445829 h 1660203"/>
              <a:gd name="connsiteX966" fmla="*/ 5623928 w 6320274"/>
              <a:gd name="connsiteY966" fmla="*/ 1455537 h 1660203"/>
              <a:gd name="connsiteX967" fmla="*/ 5618366 w 6320274"/>
              <a:gd name="connsiteY967" fmla="*/ 1450278 h 1660203"/>
              <a:gd name="connsiteX968" fmla="*/ 5748756 w 6320274"/>
              <a:gd name="connsiteY968" fmla="*/ 1488629 h 1660203"/>
              <a:gd name="connsiteX969" fmla="*/ 5885170 w 6320274"/>
              <a:gd name="connsiteY969" fmla="*/ 1532086 h 1660203"/>
              <a:gd name="connsiteX970" fmla="*/ 5944064 w 6320274"/>
              <a:gd name="connsiteY970" fmla="*/ 1571609 h 1660203"/>
              <a:gd name="connsiteX971" fmla="*/ 6101498 w 6320274"/>
              <a:gd name="connsiteY971" fmla="*/ 1624799 h 1660203"/>
              <a:gd name="connsiteX972" fmla="*/ 6113263 w 6320274"/>
              <a:gd name="connsiteY972" fmla="*/ 1618452 h 1660203"/>
              <a:gd name="connsiteX973" fmla="*/ 6174784 w 6320274"/>
              <a:gd name="connsiteY973" fmla="*/ 1625930 h 1660203"/>
              <a:gd name="connsiteX974" fmla="*/ 6172847 w 6320274"/>
              <a:gd name="connsiteY974" fmla="*/ 1639156 h 1660203"/>
              <a:gd name="connsiteX975" fmla="*/ 6211253 w 6320274"/>
              <a:gd name="connsiteY975" fmla="*/ 1647806 h 1660203"/>
              <a:gd name="connsiteX976" fmla="*/ 6249864 w 6320274"/>
              <a:gd name="connsiteY976" fmla="*/ 1660203 h 1660203"/>
              <a:gd name="connsiteX977" fmla="*/ 6130356 w 6320274"/>
              <a:gd name="connsiteY977" fmla="*/ 1660203 h 1660203"/>
              <a:gd name="connsiteX978" fmla="*/ 6119588 w 6320274"/>
              <a:gd name="connsiteY978" fmla="*/ 1652477 h 1660203"/>
              <a:gd name="connsiteX979" fmla="*/ 5983289 w 6320274"/>
              <a:gd name="connsiteY979" fmla="*/ 1602935 h 1660203"/>
              <a:gd name="connsiteX980" fmla="*/ 5908116 w 6320274"/>
              <a:gd name="connsiteY980" fmla="*/ 1579894 h 1660203"/>
              <a:gd name="connsiteX981" fmla="*/ 5874127 w 6320274"/>
              <a:gd name="connsiteY981" fmla="*/ 1555237 h 1660203"/>
              <a:gd name="connsiteX982" fmla="*/ 5756082 w 6320274"/>
              <a:gd name="connsiteY982" fmla="*/ 1511614 h 1660203"/>
              <a:gd name="connsiteX983" fmla="*/ 5680021 w 6320274"/>
              <a:gd name="connsiteY983" fmla="*/ 1493528 h 1660203"/>
              <a:gd name="connsiteX984" fmla="*/ 5665282 w 6320274"/>
              <a:gd name="connsiteY984" fmla="*/ 1483207 h 1660203"/>
              <a:gd name="connsiteX985" fmla="*/ 5418428 w 6320274"/>
              <a:gd name="connsiteY985" fmla="*/ 1461770 h 1660203"/>
              <a:gd name="connsiteX986" fmla="*/ 5406119 w 6320274"/>
              <a:gd name="connsiteY986" fmla="*/ 1470736 h 1660203"/>
              <a:gd name="connsiteX987" fmla="*/ 5260088 w 6320274"/>
              <a:gd name="connsiteY987" fmla="*/ 1498450 h 1660203"/>
              <a:gd name="connsiteX988" fmla="*/ 5025690 w 6320274"/>
              <a:gd name="connsiteY988" fmla="*/ 1517045 h 1660203"/>
              <a:gd name="connsiteX989" fmla="*/ 5601911 w 6320274"/>
              <a:gd name="connsiteY989" fmla="*/ 1587243 h 1660203"/>
              <a:gd name="connsiteX990" fmla="*/ 5547131 w 6320274"/>
              <a:gd name="connsiteY990" fmla="*/ 1589205 h 1660203"/>
              <a:gd name="connsiteX991" fmla="*/ 5150928 w 6320274"/>
              <a:gd name="connsiteY991" fmla="*/ 1548549 h 1660203"/>
              <a:gd name="connsiteX992" fmla="*/ 5018005 w 6320274"/>
              <a:gd name="connsiteY992" fmla="*/ 1529250 h 1660203"/>
              <a:gd name="connsiteX993" fmla="*/ 5014978 w 6320274"/>
              <a:gd name="connsiteY993" fmla="*/ 1515121 h 1660203"/>
              <a:gd name="connsiteX994" fmla="*/ 5004554 w 6320274"/>
              <a:gd name="connsiteY994" fmla="*/ 1513398 h 1660203"/>
              <a:gd name="connsiteX995" fmla="*/ 5000042 w 6320274"/>
              <a:gd name="connsiteY995" fmla="*/ 1523535 h 1660203"/>
              <a:gd name="connsiteX996" fmla="*/ 4951371 w 6320274"/>
              <a:gd name="connsiteY996" fmla="*/ 1504467 h 1660203"/>
              <a:gd name="connsiteX997" fmla="*/ 4809019 w 6320274"/>
              <a:gd name="connsiteY997" fmla="*/ 1459265 h 1660203"/>
              <a:gd name="connsiteX998" fmla="*/ 4731073 w 6320274"/>
              <a:gd name="connsiteY998" fmla="*/ 1419270 h 1660203"/>
              <a:gd name="connsiteX999" fmla="*/ 4775975 w 6320274"/>
              <a:gd name="connsiteY999" fmla="*/ 1445564 h 1660203"/>
              <a:gd name="connsiteX1000" fmla="*/ 4758753 w 6320274"/>
              <a:gd name="connsiteY1000" fmla="*/ 1451091 h 1660203"/>
              <a:gd name="connsiteX1001" fmla="*/ 5224765 w 6320274"/>
              <a:gd name="connsiteY1001" fmla="*/ 1598105 h 1660203"/>
              <a:gd name="connsiteX1002" fmla="*/ 4865977 w 6320274"/>
              <a:gd name="connsiteY1002" fmla="*/ 1512015 h 1660203"/>
              <a:gd name="connsiteX1003" fmla="*/ 5051503 w 6320274"/>
              <a:gd name="connsiteY1003" fmla="*/ 1600048 h 1660203"/>
              <a:gd name="connsiteX1004" fmla="*/ 5239368 w 6320274"/>
              <a:gd name="connsiteY1004" fmla="*/ 1660203 h 1660203"/>
              <a:gd name="connsiteX1005" fmla="*/ 5203242 w 6320274"/>
              <a:gd name="connsiteY1005" fmla="*/ 1660203 h 1660203"/>
              <a:gd name="connsiteX1006" fmla="*/ 5185920 w 6320274"/>
              <a:gd name="connsiteY1006" fmla="*/ 1651651 h 1660203"/>
              <a:gd name="connsiteX1007" fmla="*/ 5163135 w 6320274"/>
              <a:gd name="connsiteY1007" fmla="*/ 1642452 h 1660203"/>
              <a:gd name="connsiteX1008" fmla="*/ 5138916 w 6320274"/>
              <a:gd name="connsiteY1008" fmla="*/ 1641364 h 1660203"/>
              <a:gd name="connsiteX1009" fmla="*/ 4732105 w 6320274"/>
              <a:gd name="connsiteY1009" fmla="*/ 1463315 h 1660203"/>
              <a:gd name="connsiteX1010" fmla="*/ 4765098 w 6320274"/>
              <a:gd name="connsiteY1010" fmla="*/ 1512152 h 1660203"/>
              <a:gd name="connsiteX1011" fmla="*/ 4831482 w 6320274"/>
              <a:gd name="connsiteY1011" fmla="*/ 1590805 h 1660203"/>
              <a:gd name="connsiteX1012" fmla="*/ 4831881 w 6320274"/>
              <a:gd name="connsiteY1012" fmla="*/ 1604381 h 1660203"/>
              <a:gd name="connsiteX1013" fmla="*/ 4869099 w 6320274"/>
              <a:gd name="connsiteY1013" fmla="*/ 1642880 h 1660203"/>
              <a:gd name="connsiteX1014" fmla="*/ 4891397 w 6320274"/>
              <a:gd name="connsiteY1014" fmla="*/ 1660203 h 1660203"/>
              <a:gd name="connsiteX1015" fmla="*/ 4854424 w 6320274"/>
              <a:gd name="connsiteY1015" fmla="*/ 1660203 h 1660203"/>
              <a:gd name="connsiteX1016" fmla="*/ 4851778 w 6320274"/>
              <a:gd name="connsiteY1016" fmla="*/ 1657774 h 1660203"/>
              <a:gd name="connsiteX1017" fmla="*/ 4812187 w 6320274"/>
              <a:gd name="connsiteY1017" fmla="*/ 1615898 h 1660203"/>
              <a:gd name="connsiteX1018" fmla="*/ 4786881 w 6320274"/>
              <a:gd name="connsiteY1018" fmla="*/ 1587455 h 1660203"/>
              <a:gd name="connsiteX1019" fmla="*/ 4750461 w 6320274"/>
              <a:gd name="connsiteY1019" fmla="*/ 1543509 h 1660203"/>
              <a:gd name="connsiteX1020" fmla="*/ 4698816 w 6320274"/>
              <a:gd name="connsiteY1020" fmla="*/ 1442579 h 1660203"/>
              <a:gd name="connsiteX1021" fmla="*/ 4683734 w 6320274"/>
              <a:gd name="connsiteY1021" fmla="*/ 1434593 h 1660203"/>
              <a:gd name="connsiteX1022" fmla="*/ 4693214 w 6320274"/>
              <a:gd name="connsiteY1022" fmla="*/ 1425360 h 1660203"/>
              <a:gd name="connsiteX1023" fmla="*/ 4650344 w 6320274"/>
              <a:gd name="connsiteY1023" fmla="*/ 1404778 h 1660203"/>
              <a:gd name="connsiteX1024" fmla="*/ 4618294 w 6320274"/>
              <a:gd name="connsiteY1024" fmla="*/ 1334296 h 1660203"/>
              <a:gd name="connsiteX1025" fmla="*/ 4605296 w 6320274"/>
              <a:gd name="connsiteY1025" fmla="*/ 1329484 h 1660203"/>
              <a:gd name="connsiteX1026" fmla="*/ 4578303 w 6320274"/>
              <a:gd name="connsiteY1026" fmla="*/ 1278844 h 1660203"/>
              <a:gd name="connsiteX1027" fmla="*/ 4464533 w 6320274"/>
              <a:gd name="connsiteY1027" fmla="*/ 1157146 h 1660203"/>
              <a:gd name="connsiteX1028" fmla="*/ 4458983 w 6320274"/>
              <a:gd name="connsiteY1028" fmla="*/ 1039594 h 1660203"/>
              <a:gd name="connsiteX1029" fmla="*/ 4492680 w 6320274"/>
              <a:gd name="connsiteY1029" fmla="*/ 998850 h 1660203"/>
              <a:gd name="connsiteX1030" fmla="*/ 4516153 w 6320274"/>
              <a:gd name="connsiteY1030" fmla="*/ 970248 h 1660203"/>
              <a:gd name="connsiteX1031" fmla="*/ 4652756 w 6320274"/>
              <a:gd name="connsiteY1031" fmla="*/ 916632 h 1660203"/>
              <a:gd name="connsiteX1032" fmla="*/ 4654097 w 6320274"/>
              <a:gd name="connsiteY1032" fmla="*/ 908564 h 1660203"/>
              <a:gd name="connsiteX1033" fmla="*/ 4713189 w 6320274"/>
              <a:gd name="connsiteY1033" fmla="*/ 896753 h 1660203"/>
              <a:gd name="connsiteX1034" fmla="*/ 4726443 w 6320274"/>
              <a:gd name="connsiteY1034" fmla="*/ 898742 h 1660203"/>
              <a:gd name="connsiteX1035" fmla="*/ 4937328 w 6320274"/>
              <a:gd name="connsiteY1035" fmla="*/ 822077 h 1660203"/>
              <a:gd name="connsiteX1036" fmla="*/ 4985531 w 6320274"/>
              <a:gd name="connsiteY1036" fmla="*/ 791758 h 1660203"/>
              <a:gd name="connsiteX1037" fmla="*/ 1894540 w 6320274"/>
              <a:gd name="connsiteY1037" fmla="*/ 783801 h 1660203"/>
              <a:gd name="connsiteX1038" fmla="*/ 1975223 w 6320274"/>
              <a:gd name="connsiteY1038" fmla="*/ 805124 h 1660203"/>
              <a:gd name="connsiteX1039" fmla="*/ 1894540 w 6320274"/>
              <a:gd name="connsiteY1039" fmla="*/ 783801 h 1660203"/>
              <a:gd name="connsiteX1040" fmla="*/ 3790293 w 6320274"/>
              <a:gd name="connsiteY1040" fmla="*/ 782834 h 1660203"/>
              <a:gd name="connsiteX1041" fmla="*/ 3797833 w 6320274"/>
              <a:gd name="connsiteY1041" fmla="*/ 786827 h 1660203"/>
              <a:gd name="connsiteX1042" fmla="*/ 3790981 w 6320274"/>
              <a:gd name="connsiteY1042" fmla="*/ 796613 h 1660203"/>
              <a:gd name="connsiteX1043" fmla="*/ 3790691 w 6320274"/>
              <a:gd name="connsiteY1043" fmla="*/ 796411 h 1660203"/>
              <a:gd name="connsiteX1044" fmla="*/ 3790293 w 6320274"/>
              <a:gd name="connsiteY1044" fmla="*/ 782834 h 1660203"/>
              <a:gd name="connsiteX1045" fmla="*/ 1851860 w 6320274"/>
              <a:gd name="connsiteY1045" fmla="*/ 771020 h 1660203"/>
              <a:gd name="connsiteX1046" fmla="*/ 1867894 w 6320274"/>
              <a:gd name="connsiteY1046" fmla="*/ 781873 h 1660203"/>
              <a:gd name="connsiteX1047" fmla="*/ 1830933 w 6320274"/>
              <a:gd name="connsiteY1047" fmla="*/ 773148 h 1660203"/>
              <a:gd name="connsiteX1048" fmla="*/ 1851860 w 6320274"/>
              <a:gd name="connsiteY1048" fmla="*/ 771020 h 1660203"/>
              <a:gd name="connsiteX1049" fmla="*/ 1278655 w 6320274"/>
              <a:gd name="connsiteY1049" fmla="*/ 759176 h 1660203"/>
              <a:gd name="connsiteX1050" fmla="*/ 1298649 w 6320274"/>
              <a:gd name="connsiteY1050" fmla="*/ 770602 h 1660203"/>
              <a:gd name="connsiteX1051" fmla="*/ 1666465 w 6320274"/>
              <a:gd name="connsiteY1051" fmla="*/ 869019 h 1660203"/>
              <a:gd name="connsiteX1052" fmla="*/ 2023368 w 6320274"/>
              <a:gd name="connsiteY1052" fmla="*/ 933199 h 1660203"/>
              <a:gd name="connsiteX1053" fmla="*/ 2043021 w 6320274"/>
              <a:gd name="connsiteY1053" fmla="*/ 946960 h 1660203"/>
              <a:gd name="connsiteX1054" fmla="*/ 2053988 w 6320274"/>
              <a:gd name="connsiteY1054" fmla="*/ 946059 h 1660203"/>
              <a:gd name="connsiteX1055" fmla="*/ 2052646 w 6320274"/>
              <a:gd name="connsiteY1055" fmla="*/ 954128 h 1660203"/>
              <a:gd name="connsiteX1056" fmla="*/ 2041134 w 6320274"/>
              <a:gd name="connsiteY1056" fmla="*/ 957649 h 1660203"/>
              <a:gd name="connsiteX1057" fmla="*/ 2215246 w 6320274"/>
              <a:gd name="connsiteY1057" fmla="*/ 1007933 h 1660203"/>
              <a:gd name="connsiteX1058" fmla="*/ 2016627 w 6320274"/>
              <a:gd name="connsiteY1058" fmla="*/ 956360 h 1660203"/>
              <a:gd name="connsiteX1059" fmla="*/ 2039104 w 6320274"/>
              <a:gd name="connsiteY1059" fmla="*/ 951938 h 1660203"/>
              <a:gd name="connsiteX1060" fmla="*/ 1996378 w 6320274"/>
              <a:gd name="connsiteY1060" fmla="*/ 947757 h 1660203"/>
              <a:gd name="connsiteX1061" fmla="*/ 2000492 w 6320274"/>
              <a:gd name="connsiteY1061" fmla="*/ 956644 h 1660203"/>
              <a:gd name="connsiteX1062" fmla="*/ 2000116 w 6320274"/>
              <a:gd name="connsiteY1062" fmla="*/ 955950 h 1660203"/>
              <a:gd name="connsiteX1063" fmla="*/ 1543821 w 6320274"/>
              <a:gd name="connsiteY1063" fmla="*/ 867640 h 1660203"/>
              <a:gd name="connsiteX1064" fmla="*/ 1370798 w 6320274"/>
              <a:gd name="connsiteY1064" fmla="*/ 844714 h 1660203"/>
              <a:gd name="connsiteX1065" fmla="*/ 1503576 w 6320274"/>
              <a:gd name="connsiteY1065" fmla="*/ 847611 h 1660203"/>
              <a:gd name="connsiteX1066" fmla="*/ 1288881 w 6320274"/>
              <a:gd name="connsiteY1066" fmla="*/ 779633 h 1660203"/>
              <a:gd name="connsiteX1067" fmla="*/ 1278655 w 6320274"/>
              <a:gd name="connsiteY1067" fmla="*/ 759176 h 1660203"/>
              <a:gd name="connsiteX1068" fmla="*/ 2695929 w 6320274"/>
              <a:gd name="connsiteY1068" fmla="*/ 758168 h 1660203"/>
              <a:gd name="connsiteX1069" fmla="*/ 2857281 w 6320274"/>
              <a:gd name="connsiteY1069" fmla="*/ 904176 h 1660203"/>
              <a:gd name="connsiteX1070" fmla="*/ 2858624 w 6320274"/>
              <a:gd name="connsiteY1070" fmla="*/ 896107 h 1660203"/>
              <a:gd name="connsiteX1071" fmla="*/ 2849596 w 6320274"/>
              <a:gd name="connsiteY1071" fmla="*/ 883781 h 1660203"/>
              <a:gd name="connsiteX1072" fmla="*/ 2869191 w 6320274"/>
              <a:gd name="connsiteY1072" fmla="*/ 914231 h 1660203"/>
              <a:gd name="connsiteX1073" fmla="*/ 2861650 w 6320274"/>
              <a:gd name="connsiteY1073" fmla="*/ 910237 h 1660203"/>
              <a:gd name="connsiteX1074" fmla="*/ 2885471 w 6320274"/>
              <a:gd name="connsiteY1074" fmla="*/ 930348 h 1660203"/>
              <a:gd name="connsiteX1075" fmla="*/ 2879017 w 6320274"/>
              <a:gd name="connsiteY1075" fmla="*/ 921111 h 1660203"/>
              <a:gd name="connsiteX1076" fmla="*/ 2884527 w 6320274"/>
              <a:gd name="connsiteY1076" fmla="*/ 919393 h 1660203"/>
              <a:gd name="connsiteX1077" fmla="*/ 2889586 w 6320274"/>
              <a:gd name="connsiteY1077" fmla="*/ 939233 h 1660203"/>
              <a:gd name="connsiteX1078" fmla="*/ 2904324 w 6320274"/>
              <a:gd name="connsiteY1078" fmla="*/ 949555 h 1660203"/>
              <a:gd name="connsiteX1079" fmla="*/ 2904412 w 6320274"/>
              <a:gd name="connsiteY1079" fmla="*/ 950045 h 1660203"/>
              <a:gd name="connsiteX1080" fmla="*/ 2902186 w 6320274"/>
              <a:gd name="connsiteY1080" fmla="*/ 963068 h 1660203"/>
              <a:gd name="connsiteX1081" fmla="*/ 2868195 w 6320274"/>
              <a:gd name="connsiteY1081" fmla="*/ 938412 h 1660203"/>
              <a:gd name="connsiteX1082" fmla="*/ 2871621 w 6320274"/>
              <a:gd name="connsiteY1082" fmla="*/ 933519 h 1660203"/>
              <a:gd name="connsiteX1083" fmla="*/ 2825725 w 6320274"/>
              <a:gd name="connsiteY1083" fmla="*/ 898806 h 1660203"/>
              <a:gd name="connsiteX1084" fmla="*/ 2695929 w 6320274"/>
              <a:gd name="connsiteY1084" fmla="*/ 758168 h 1660203"/>
              <a:gd name="connsiteX1085" fmla="*/ 2256265 w 6320274"/>
              <a:gd name="connsiteY1085" fmla="*/ 753135 h 1660203"/>
              <a:gd name="connsiteX1086" fmla="*/ 2345578 w 6320274"/>
              <a:gd name="connsiteY1086" fmla="*/ 805808 h 1660203"/>
              <a:gd name="connsiteX1087" fmla="*/ 2694873 w 6320274"/>
              <a:gd name="connsiteY1087" fmla="*/ 1069688 h 1660203"/>
              <a:gd name="connsiteX1088" fmla="*/ 3006371 w 6320274"/>
              <a:gd name="connsiteY1088" fmla="*/ 1229468 h 1660203"/>
              <a:gd name="connsiteX1089" fmla="*/ 3087744 w 6320274"/>
              <a:gd name="connsiteY1089" fmla="*/ 1264570 h 1660203"/>
              <a:gd name="connsiteX1090" fmla="*/ 3301300 w 6320274"/>
              <a:gd name="connsiteY1090" fmla="*/ 1340328 h 1660203"/>
              <a:gd name="connsiteX1091" fmla="*/ 3231295 w 6320274"/>
              <a:gd name="connsiteY1091" fmla="*/ 1317902 h 1660203"/>
              <a:gd name="connsiteX1092" fmla="*/ 3010740 w 6320274"/>
              <a:gd name="connsiteY1092" fmla="*/ 1235529 h 1660203"/>
              <a:gd name="connsiteX1093" fmla="*/ 2858963 w 6320274"/>
              <a:gd name="connsiteY1093" fmla="*/ 1164424 h 1660203"/>
              <a:gd name="connsiteX1094" fmla="*/ 2798382 w 6320274"/>
              <a:gd name="connsiteY1094" fmla="*/ 1135303 h 1660203"/>
              <a:gd name="connsiteX1095" fmla="*/ 2725094 w 6320274"/>
              <a:gd name="connsiteY1095" fmla="*/ 1101571 h 1660203"/>
              <a:gd name="connsiteX1096" fmla="*/ 2810980 w 6320274"/>
              <a:gd name="connsiteY1096" fmla="*/ 1159137 h 1660203"/>
              <a:gd name="connsiteX1097" fmla="*/ 2828348 w 6320274"/>
              <a:gd name="connsiteY1097" fmla="*/ 1202609 h 1660203"/>
              <a:gd name="connsiteX1098" fmla="*/ 2830432 w 6320274"/>
              <a:gd name="connsiteY1098" fmla="*/ 1205784 h 1660203"/>
              <a:gd name="connsiteX1099" fmla="*/ 2830230 w 6320274"/>
              <a:gd name="connsiteY1099" fmla="*/ 1206073 h 1660203"/>
              <a:gd name="connsiteX1100" fmla="*/ 2847597 w 6320274"/>
              <a:gd name="connsiteY1100" fmla="*/ 1216946 h 1660203"/>
              <a:gd name="connsiteX1101" fmla="*/ 2772677 w 6320274"/>
              <a:gd name="connsiteY1101" fmla="*/ 1158481 h 1660203"/>
              <a:gd name="connsiteX1102" fmla="*/ 2773764 w 6320274"/>
              <a:gd name="connsiteY1102" fmla="*/ 1153238 h 1660203"/>
              <a:gd name="connsiteX1103" fmla="*/ 2593360 w 6320274"/>
              <a:gd name="connsiteY1103" fmla="*/ 1006758 h 1660203"/>
              <a:gd name="connsiteX1104" fmla="*/ 2604327 w 6320274"/>
              <a:gd name="connsiteY1104" fmla="*/ 1005859 h 1660203"/>
              <a:gd name="connsiteX1105" fmla="*/ 2586364 w 6320274"/>
              <a:gd name="connsiteY1105" fmla="*/ 1000144 h 1660203"/>
              <a:gd name="connsiteX1106" fmla="*/ 2572966 w 6320274"/>
              <a:gd name="connsiteY1106" fmla="*/ 981755 h 1660203"/>
              <a:gd name="connsiteX1107" fmla="*/ 2278342 w 6320274"/>
              <a:gd name="connsiteY1107" fmla="*/ 767737 h 1660203"/>
              <a:gd name="connsiteX1108" fmla="*/ 2256265 w 6320274"/>
              <a:gd name="connsiteY1108" fmla="*/ 753135 h 1660203"/>
              <a:gd name="connsiteX1109" fmla="*/ 2779894 w 6320274"/>
              <a:gd name="connsiteY1109" fmla="*/ 725599 h 1660203"/>
              <a:gd name="connsiteX1110" fmla="*/ 2780915 w 6320274"/>
              <a:gd name="connsiteY1110" fmla="*/ 729129 h 1660203"/>
              <a:gd name="connsiteX1111" fmla="*/ 2781020 w 6320274"/>
              <a:gd name="connsiteY1111" fmla="*/ 729097 h 1660203"/>
              <a:gd name="connsiteX1112" fmla="*/ 2782234 w 6320274"/>
              <a:gd name="connsiteY1112" fmla="*/ 732867 h 1660203"/>
              <a:gd name="connsiteX1113" fmla="*/ 2791005 w 6320274"/>
              <a:gd name="connsiteY1113" fmla="*/ 741100 h 1660203"/>
              <a:gd name="connsiteX1114" fmla="*/ 2787434 w 6320274"/>
              <a:gd name="connsiteY1114" fmla="*/ 729592 h 1660203"/>
              <a:gd name="connsiteX1115" fmla="*/ 2784053 w 6320274"/>
              <a:gd name="connsiteY1115" fmla="*/ 728191 h 1660203"/>
              <a:gd name="connsiteX1116" fmla="*/ 2781020 w 6320274"/>
              <a:gd name="connsiteY1116" fmla="*/ 729097 h 1660203"/>
              <a:gd name="connsiteX1117" fmla="*/ 1260367 w 6320274"/>
              <a:gd name="connsiteY1117" fmla="*/ 717633 h 1660203"/>
              <a:gd name="connsiteX1118" fmla="*/ 1263938 w 6320274"/>
              <a:gd name="connsiteY1118" fmla="*/ 729141 h 1660203"/>
              <a:gd name="connsiteX1119" fmla="*/ 1252427 w 6320274"/>
              <a:gd name="connsiteY1119" fmla="*/ 732663 h 1660203"/>
              <a:gd name="connsiteX1120" fmla="*/ 1248856 w 6320274"/>
              <a:gd name="connsiteY1120" fmla="*/ 721154 h 1660203"/>
              <a:gd name="connsiteX1121" fmla="*/ 1260367 w 6320274"/>
              <a:gd name="connsiteY1121" fmla="*/ 717633 h 1660203"/>
              <a:gd name="connsiteX1122" fmla="*/ 1365303 w 6320274"/>
              <a:gd name="connsiteY1122" fmla="*/ 710472 h 1660203"/>
              <a:gd name="connsiteX1123" fmla="*/ 1652343 w 6320274"/>
              <a:gd name="connsiteY1123" fmla="*/ 736028 h 1660203"/>
              <a:gd name="connsiteX1124" fmla="*/ 1815343 w 6320274"/>
              <a:gd name="connsiteY1124" fmla="*/ 770810 h 1660203"/>
              <a:gd name="connsiteX1125" fmla="*/ 1360791 w 6320274"/>
              <a:gd name="connsiteY1125" fmla="*/ 720609 h 1660203"/>
              <a:gd name="connsiteX1126" fmla="*/ 1356675 w 6320274"/>
              <a:gd name="connsiteY1126" fmla="*/ 711722 h 1660203"/>
              <a:gd name="connsiteX1127" fmla="*/ 1356965 w 6320274"/>
              <a:gd name="connsiteY1127" fmla="*/ 711925 h 1660203"/>
              <a:gd name="connsiteX1128" fmla="*/ 1365303 w 6320274"/>
              <a:gd name="connsiteY1128" fmla="*/ 710472 h 1660203"/>
              <a:gd name="connsiteX1129" fmla="*/ 1948683 w 6320274"/>
              <a:gd name="connsiteY1129" fmla="*/ 700325 h 1660203"/>
              <a:gd name="connsiteX1130" fmla="*/ 2042908 w 6320274"/>
              <a:gd name="connsiteY1130" fmla="*/ 723839 h 1660203"/>
              <a:gd name="connsiteX1131" fmla="*/ 1948683 w 6320274"/>
              <a:gd name="connsiteY1131" fmla="*/ 700325 h 1660203"/>
              <a:gd name="connsiteX1132" fmla="*/ 3681981 w 6320274"/>
              <a:gd name="connsiteY1132" fmla="*/ 694555 h 1660203"/>
              <a:gd name="connsiteX1133" fmla="*/ 3727625 w 6320274"/>
              <a:gd name="connsiteY1133" fmla="*/ 732091 h 1660203"/>
              <a:gd name="connsiteX1134" fmla="*/ 3784581 w 6320274"/>
              <a:gd name="connsiteY1134" fmla="*/ 784840 h 1660203"/>
              <a:gd name="connsiteX1135" fmla="*/ 3756647 w 6320274"/>
              <a:gd name="connsiteY1135" fmla="*/ 755844 h 1660203"/>
              <a:gd name="connsiteX1136" fmla="*/ 3703207 w 6320274"/>
              <a:gd name="connsiteY1136" fmla="*/ 717138 h 1660203"/>
              <a:gd name="connsiteX1137" fmla="*/ 3682270 w 6320274"/>
              <a:gd name="connsiteY1137" fmla="*/ 694757 h 1660203"/>
              <a:gd name="connsiteX1138" fmla="*/ 1850488 w 6320274"/>
              <a:gd name="connsiteY1138" fmla="*/ 684327 h 1660203"/>
              <a:gd name="connsiteX1139" fmla="*/ 1932259 w 6320274"/>
              <a:gd name="connsiteY1139" fmla="*/ 700407 h 1660203"/>
              <a:gd name="connsiteX1140" fmla="*/ 1913364 w 6320274"/>
              <a:gd name="connsiteY1140" fmla="*/ 701875 h 1660203"/>
              <a:gd name="connsiteX1141" fmla="*/ 1850488 w 6320274"/>
              <a:gd name="connsiteY1141" fmla="*/ 684327 h 1660203"/>
              <a:gd name="connsiteX1142" fmla="*/ 2747444 w 6320274"/>
              <a:gd name="connsiteY1142" fmla="*/ 674140 h 1660203"/>
              <a:gd name="connsiteX1143" fmla="*/ 2760697 w 6320274"/>
              <a:gd name="connsiteY1143" fmla="*/ 676128 h 1660203"/>
              <a:gd name="connsiteX1144" fmla="*/ 2783864 w 6320274"/>
              <a:gd name="connsiteY1144" fmla="*/ 718083 h 1660203"/>
              <a:gd name="connsiteX1145" fmla="*/ 2843449 w 6320274"/>
              <a:gd name="connsiteY1145" fmla="*/ 803985 h 1660203"/>
              <a:gd name="connsiteX1146" fmla="*/ 2754986 w 6320274"/>
              <a:gd name="connsiteY1146" fmla="*/ 710732 h 1660203"/>
              <a:gd name="connsiteX1147" fmla="*/ 2774037 w 6320274"/>
              <a:gd name="connsiteY1147" fmla="*/ 711204 h 1660203"/>
              <a:gd name="connsiteX1148" fmla="*/ 2747444 w 6320274"/>
              <a:gd name="connsiteY1148" fmla="*/ 674140 h 1660203"/>
              <a:gd name="connsiteX1149" fmla="*/ 3328752 w 6320274"/>
              <a:gd name="connsiteY1149" fmla="*/ 670111 h 1660203"/>
              <a:gd name="connsiteX1150" fmla="*/ 3367895 w 6320274"/>
              <a:gd name="connsiteY1150" fmla="*/ 693704 h 1660203"/>
              <a:gd name="connsiteX1151" fmla="*/ 3400033 w 6320274"/>
              <a:gd name="connsiteY1151" fmla="*/ 724463 h 1660203"/>
              <a:gd name="connsiteX1152" fmla="*/ 3705426 w 6320274"/>
              <a:gd name="connsiteY1152" fmla="*/ 956317 h 1660203"/>
              <a:gd name="connsiteX1153" fmla="*/ 3532709 w 6320274"/>
              <a:gd name="connsiteY1153" fmla="*/ 830232 h 1660203"/>
              <a:gd name="connsiteX1154" fmla="*/ 3497233 w 6320274"/>
              <a:gd name="connsiteY1154" fmla="*/ 797242 h 1660203"/>
              <a:gd name="connsiteX1155" fmla="*/ 3388724 w 6320274"/>
              <a:gd name="connsiteY1155" fmla="*/ 727697 h 1660203"/>
              <a:gd name="connsiteX1156" fmla="*/ 3359175 w 6320274"/>
              <a:gd name="connsiteY1156" fmla="*/ 697623 h 1660203"/>
              <a:gd name="connsiteX1157" fmla="*/ 3373420 w 6320274"/>
              <a:gd name="connsiteY1157" fmla="*/ 669746 h 1660203"/>
              <a:gd name="connsiteX1158" fmla="*/ 3377955 w 6320274"/>
              <a:gd name="connsiteY1158" fmla="*/ 677264 h 1660203"/>
              <a:gd name="connsiteX1159" fmla="*/ 3365501 w 6320274"/>
              <a:gd name="connsiteY1159" fmla="*/ 669830 h 1660203"/>
              <a:gd name="connsiteX1160" fmla="*/ 3373420 w 6320274"/>
              <a:gd name="connsiteY1160" fmla="*/ 669746 h 1660203"/>
              <a:gd name="connsiteX1161" fmla="*/ 2288125 w 6320274"/>
              <a:gd name="connsiteY1161" fmla="*/ 669498 h 1660203"/>
              <a:gd name="connsiteX1162" fmla="*/ 2679694 w 6320274"/>
              <a:gd name="connsiteY1162" fmla="*/ 959119 h 1660203"/>
              <a:gd name="connsiteX1163" fmla="*/ 2679003 w 6320274"/>
              <a:gd name="connsiteY1163" fmla="*/ 959492 h 1660203"/>
              <a:gd name="connsiteX1164" fmla="*/ 2716763 w 6320274"/>
              <a:gd name="connsiteY1164" fmla="*/ 995369 h 1660203"/>
              <a:gd name="connsiteX1165" fmla="*/ 2652955 w 6320274"/>
              <a:gd name="connsiteY1165" fmla="*/ 952405 h 1660203"/>
              <a:gd name="connsiteX1166" fmla="*/ 2654297 w 6320274"/>
              <a:gd name="connsiteY1166" fmla="*/ 944337 h 1660203"/>
              <a:gd name="connsiteX1167" fmla="*/ 2585776 w 6320274"/>
              <a:gd name="connsiteY1167" fmla="*/ 897645 h 1660203"/>
              <a:gd name="connsiteX1168" fmla="*/ 2531648 w 6320274"/>
              <a:gd name="connsiteY1168" fmla="*/ 845161 h 1660203"/>
              <a:gd name="connsiteX1169" fmla="*/ 2500288 w 6320274"/>
              <a:gd name="connsiteY1169" fmla="*/ 821058 h 1660203"/>
              <a:gd name="connsiteX1170" fmla="*/ 2357589 w 6320274"/>
              <a:gd name="connsiteY1170" fmla="*/ 727144 h 1660203"/>
              <a:gd name="connsiteX1171" fmla="*/ 2288125 w 6320274"/>
              <a:gd name="connsiteY1171" fmla="*/ 669498 h 1660203"/>
              <a:gd name="connsiteX1172" fmla="*/ 3327398 w 6320274"/>
              <a:gd name="connsiteY1172" fmla="*/ 668886 h 1660203"/>
              <a:gd name="connsiteX1173" fmla="*/ 3328752 w 6320274"/>
              <a:gd name="connsiteY1173" fmla="*/ 670111 h 1660203"/>
              <a:gd name="connsiteX1174" fmla="*/ 3327197 w 6320274"/>
              <a:gd name="connsiteY1174" fmla="*/ 669173 h 1660203"/>
              <a:gd name="connsiteX1175" fmla="*/ 2702942 w 6320274"/>
              <a:gd name="connsiteY1175" fmla="*/ 661423 h 1660203"/>
              <a:gd name="connsiteX1176" fmla="*/ 2752612 w 6320274"/>
              <a:gd name="connsiteY1176" fmla="*/ 707355 h 1660203"/>
              <a:gd name="connsiteX1177" fmla="*/ 2702942 w 6320274"/>
              <a:gd name="connsiteY1177" fmla="*/ 661423 h 1660203"/>
              <a:gd name="connsiteX1178" fmla="*/ 2760894 w 6320274"/>
              <a:gd name="connsiteY1178" fmla="*/ 657393 h 1660203"/>
              <a:gd name="connsiteX1179" fmla="*/ 2779801 w 6320274"/>
              <a:gd name="connsiteY1179" fmla="*/ 674063 h 1660203"/>
              <a:gd name="connsiteX1180" fmla="*/ 2760894 w 6320274"/>
              <a:gd name="connsiteY1180" fmla="*/ 657393 h 1660203"/>
              <a:gd name="connsiteX1181" fmla="*/ 2260791 w 6320274"/>
              <a:gd name="connsiteY1181" fmla="*/ 653789 h 1660203"/>
              <a:gd name="connsiteX1182" fmla="*/ 2285698 w 6320274"/>
              <a:gd name="connsiteY1182" fmla="*/ 668655 h 1660203"/>
              <a:gd name="connsiteX1183" fmla="*/ 2260791 w 6320274"/>
              <a:gd name="connsiteY1183" fmla="*/ 653789 h 1660203"/>
              <a:gd name="connsiteX1184" fmla="*/ 3341018 w 6320274"/>
              <a:gd name="connsiteY1184" fmla="*/ 652662 h 1660203"/>
              <a:gd name="connsiteX1185" fmla="*/ 3353367 w 6320274"/>
              <a:gd name="connsiteY1185" fmla="*/ 657634 h 1660203"/>
              <a:gd name="connsiteX1186" fmla="*/ 3360587 w 6320274"/>
              <a:gd name="connsiteY1186" fmla="*/ 666390 h 1660203"/>
              <a:gd name="connsiteX1187" fmla="*/ 3342080 w 6320274"/>
              <a:gd name="connsiteY1187" fmla="*/ 663296 h 1660203"/>
              <a:gd name="connsiteX1188" fmla="*/ 3339581 w 6320274"/>
              <a:gd name="connsiteY1188" fmla="*/ 656560 h 1660203"/>
              <a:gd name="connsiteX1189" fmla="*/ 3341136 w 6320274"/>
              <a:gd name="connsiteY1189" fmla="*/ 652341 h 1660203"/>
              <a:gd name="connsiteX1190" fmla="*/ 3341018 w 6320274"/>
              <a:gd name="connsiteY1190" fmla="*/ 652662 h 1660203"/>
              <a:gd name="connsiteX1191" fmla="*/ 3340935 w 6320274"/>
              <a:gd name="connsiteY1191" fmla="*/ 652629 h 1660203"/>
              <a:gd name="connsiteX1192" fmla="*/ 2729932 w 6320274"/>
              <a:gd name="connsiteY1192" fmla="*/ 646866 h 1660203"/>
              <a:gd name="connsiteX1193" fmla="*/ 2741588 w 6320274"/>
              <a:gd name="connsiteY1193" fmla="*/ 659744 h 1660203"/>
              <a:gd name="connsiteX1194" fmla="*/ 2729932 w 6320274"/>
              <a:gd name="connsiteY1194" fmla="*/ 646866 h 1660203"/>
              <a:gd name="connsiteX1195" fmla="*/ 1316539 w 6320274"/>
              <a:gd name="connsiteY1195" fmla="*/ 639869 h 1660203"/>
              <a:gd name="connsiteX1196" fmla="*/ 1360754 w 6320274"/>
              <a:gd name="connsiteY1196" fmla="*/ 652383 h 1660203"/>
              <a:gd name="connsiteX1197" fmla="*/ 1334496 w 6320274"/>
              <a:gd name="connsiteY1197" fmla="*/ 655284 h 1660203"/>
              <a:gd name="connsiteX1198" fmla="*/ 1316539 w 6320274"/>
              <a:gd name="connsiteY1198" fmla="*/ 639869 h 1660203"/>
              <a:gd name="connsiteX1199" fmla="*/ 3286922 w 6320274"/>
              <a:gd name="connsiteY1199" fmla="*/ 631967 h 1660203"/>
              <a:gd name="connsiteX1200" fmla="*/ 3305430 w 6320274"/>
              <a:gd name="connsiteY1200" fmla="*/ 635061 h 1660203"/>
              <a:gd name="connsiteX1201" fmla="*/ 3296546 w 6320274"/>
              <a:gd name="connsiteY1201" fmla="*/ 639135 h 1660203"/>
              <a:gd name="connsiteX1202" fmla="*/ 3325569 w 6320274"/>
              <a:gd name="connsiteY1202" fmla="*/ 662887 h 1660203"/>
              <a:gd name="connsiteX1203" fmla="*/ 3316348 w 6320274"/>
              <a:gd name="connsiteY1203" fmla="*/ 663052 h 1660203"/>
              <a:gd name="connsiteX1204" fmla="*/ 3292865 w 6320274"/>
              <a:gd name="connsiteY1204" fmla="*/ 646852 h 1660203"/>
              <a:gd name="connsiteX1205" fmla="*/ 3292778 w 6320274"/>
              <a:gd name="connsiteY1205" fmla="*/ 646362 h 1660203"/>
              <a:gd name="connsiteX1206" fmla="*/ 3286922 w 6320274"/>
              <a:gd name="connsiteY1206" fmla="*/ 631967 h 1660203"/>
              <a:gd name="connsiteX1207" fmla="*/ 2678179 w 6320274"/>
              <a:gd name="connsiteY1207" fmla="*/ 630357 h 1660203"/>
              <a:gd name="connsiteX1208" fmla="*/ 2706657 w 6320274"/>
              <a:gd name="connsiteY1208" fmla="*/ 656732 h 1660203"/>
              <a:gd name="connsiteX1209" fmla="*/ 2691033 w 6320274"/>
              <a:gd name="connsiteY1209" fmla="*/ 651367 h 1660203"/>
              <a:gd name="connsiteX1210" fmla="*/ 2678179 w 6320274"/>
              <a:gd name="connsiteY1210" fmla="*/ 630357 h 1660203"/>
              <a:gd name="connsiteX1211" fmla="*/ 2800791 w 6320274"/>
              <a:gd name="connsiteY1211" fmla="*/ 628709 h 1660203"/>
              <a:gd name="connsiteX1212" fmla="*/ 2823812 w 6320274"/>
              <a:gd name="connsiteY1212" fmla="*/ 654267 h 1660203"/>
              <a:gd name="connsiteX1213" fmla="*/ 2800791 w 6320274"/>
              <a:gd name="connsiteY1213" fmla="*/ 628709 h 1660203"/>
              <a:gd name="connsiteX1214" fmla="*/ 1237341 w 6320274"/>
              <a:gd name="connsiteY1214" fmla="*/ 624690 h 1660203"/>
              <a:gd name="connsiteX1215" fmla="*/ 1243854 w 6320274"/>
              <a:gd name="connsiteY1215" fmla="*/ 627363 h 1660203"/>
              <a:gd name="connsiteX1216" fmla="*/ 1256847 w 6320274"/>
              <a:gd name="connsiteY1216" fmla="*/ 638391 h 1660203"/>
              <a:gd name="connsiteX1217" fmla="*/ 1241766 w 6320274"/>
              <a:gd name="connsiteY1217" fmla="*/ 630405 h 1660203"/>
              <a:gd name="connsiteX1218" fmla="*/ 1235711 w 6320274"/>
              <a:gd name="connsiteY1218" fmla="*/ 634744 h 1660203"/>
              <a:gd name="connsiteX1219" fmla="*/ 1237397 w 6320274"/>
              <a:gd name="connsiteY1219" fmla="*/ 624342 h 1660203"/>
              <a:gd name="connsiteX1220" fmla="*/ 1237341 w 6320274"/>
              <a:gd name="connsiteY1220" fmla="*/ 624690 h 1660203"/>
              <a:gd name="connsiteX1221" fmla="*/ 1237195 w 6320274"/>
              <a:gd name="connsiteY1221" fmla="*/ 624631 h 1660203"/>
              <a:gd name="connsiteX1222" fmla="*/ 1213721 w 6320274"/>
              <a:gd name="connsiteY1222" fmla="*/ 620633 h 1660203"/>
              <a:gd name="connsiteX1223" fmla="*/ 1226972 w 6320274"/>
              <a:gd name="connsiteY1223" fmla="*/ 622621 h 1660203"/>
              <a:gd name="connsiteX1224" fmla="*/ 1209409 w 6320274"/>
              <a:gd name="connsiteY1224" fmla="*/ 630482 h 1660203"/>
              <a:gd name="connsiteX1225" fmla="*/ 1209208 w 6320274"/>
              <a:gd name="connsiteY1225" fmla="*/ 630769 h 1660203"/>
              <a:gd name="connsiteX1226" fmla="*/ 1213721 w 6320274"/>
              <a:gd name="connsiteY1226" fmla="*/ 620633 h 1660203"/>
              <a:gd name="connsiteX1227" fmla="*/ 1631287 w 6320274"/>
              <a:gd name="connsiteY1227" fmla="*/ 594247 h 1660203"/>
              <a:gd name="connsiteX1228" fmla="*/ 1633905 w 6320274"/>
              <a:gd name="connsiteY1228" fmla="*/ 594439 h 1660203"/>
              <a:gd name="connsiteX1229" fmla="*/ 1634166 w 6320274"/>
              <a:gd name="connsiteY1229" fmla="*/ 595909 h 1660203"/>
              <a:gd name="connsiteX1230" fmla="*/ 2638046 w 6320274"/>
              <a:gd name="connsiteY1230" fmla="*/ 591102 h 1660203"/>
              <a:gd name="connsiteX1231" fmla="*/ 2673521 w 6320274"/>
              <a:gd name="connsiteY1231" fmla="*/ 624092 h 1660203"/>
              <a:gd name="connsiteX1232" fmla="*/ 2638046 w 6320274"/>
              <a:gd name="connsiteY1232" fmla="*/ 591102 h 1660203"/>
              <a:gd name="connsiteX1233" fmla="*/ 1583725 w 6320274"/>
              <a:gd name="connsiteY1233" fmla="*/ 590755 h 1660203"/>
              <a:gd name="connsiteX1234" fmla="*/ 1597148 w 6320274"/>
              <a:gd name="connsiteY1234" fmla="*/ 591740 h 1660203"/>
              <a:gd name="connsiteX1235" fmla="*/ 1593779 w 6320274"/>
              <a:gd name="connsiteY1235" fmla="*/ 592078 h 1660203"/>
              <a:gd name="connsiteX1236" fmla="*/ 1614679 w 6320274"/>
              <a:gd name="connsiteY1236" fmla="*/ 589985 h 1660203"/>
              <a:gd name="connsiteX1237" fmla="*/ 1624673 w 6320274"/>
              <a:gd name="connsiteY1237" fmla="*/ 590427 h 1660203"/>
              <a:gd name="connsiteX1238" fmla="*/ 1631287 w 6320274"/>
              <a:gd name="connsiteY1238" fmla="*/ 594247 h 1660203"/>
              <a:gd name="connsiteX1239" fmla="*/ 1597148 w 6320274"/>
              <a:gd name="connsiteY1239" fmla="*/ 591740 h 1660203"/>
              <a:gd name="connsiteX1240" fmla="*/ 2263470 w 6320274"/>
              <a:gd name="connsiteY1240" fmla="*/ 586608 h 1660203"/>
              <a:gd name="connsiteX1241" fmla="*/ 2379920 w 6320274"/>
              <a:gd name="connsiteY1241" fmla="*/ 673723 h 1660203"/>
              <a:gd name="connsiteX1242" fmla="*/ 2578234 w 6320274"/>
              <a:gd name="connsiteY1242" fmla="*/ 828454 h 1660203"/>
              <a:gd name="connsiteX1243" fmla="*/ 2274038 w 6320274"/>
              <a:gd name="connsiteY1243" fmla="*/ 604731 h 1660203"/>
              <a:gd name="connsiteX1244" fmla="*/ 2263470 w 6320274"/>
              <a:gd name="connsiteY1244" fmla="*/ 586608 h 1660203"/>
              <a:gd name="connsiteX1245" fmla="*/ 2246306 w 6320274"/>
              <a:gd name="connsiteY1245" fmla="*/ 575447 h 1660203"/>
              <a:gd name="connsiteX1246" fmla="*/ 2260300 w 6320274"/>
              <a:gd name="connsiteY1246" fmla="*/ 588676 h 1660203"/>
              <a:gd name="connsiteX1247" fmla="*/ 2246306 w 6320274"/>
              <a:gd name="connsiteY1247" fmla="*/ 575447 h 1660203"/>
              <a:gd name="connsiteX1248" fmla="*/ 2351694 w 6320274"/>
              <a:gd name="connsiteY1248" fmla="*/ 546726 h 1660203"/>
              <a:gd name="connsiteX1249" fmla="*/ 2367574 w 6320274"/>
              <a:gd name="connsiteY1249" fmla="*/ 549267 h 1660203"/>
              <a:gd name="connsiteX1250" fmla="*/ 2512102 w 6320274"/>
              <a:gd name="connsiteY1250" fmla="*/ 649180 h 1660203"/>
              <a:gd name="connsiteX1251" fmla="*/ 2629494 w 6320274"/>
              <a:gd name="connsiteY1251" fmla="*/ 747249 h 1660203"/>
              <a:gd name="connsiteX1252" fmla="*/ 2778340 w 6320274"/>
              <a:gd name="connsiteY1252" fmla="*/ 888360 h 1660203"/>
              <a:gd name="connsiteX1253" fmla="*/ 2776655 w 6320274"/>
              <a:gd name="connsiteY1253" fmla="*/ 898762 h 1660203"/>
              <a:gd name="connsiteX1254" fmla="*/ 2801963 w 6320274"/>
              <a:gd name="connsiteY1254" fmla="*/ 927205 h 1660203"/>
              <a:gd name="connsiteX1255" fmla="*/ 2789909 w 6320274"/>
              <a:gd name="connsiteY1255" fmla="*/ 933349 h 1660203"/>
              <a:gd name="connsiteX1256" fmla="*/ 2811587 w 6320274"/>
              <a:gd name="connsiteY1256" fmla="*/ 934373 h 1660203"/>
              <a:gd name="connsiteX1257" fmla="*/ 2819273 w 6320274"/>
              <a:gd name="connsiteY1257" fmla="*/ 954767 h 1660203"/>
              <a:gd name="connsiteX1258" fmla="*/ 2808306 w 6320274"/>
              <a:gd name="connsiteY1258" fmla="*/ 955666 h 1660203"/>
              <a:gd name="connsiteX1259" fmla="*/ 2829441 w 6320274"/>
              <a:gd name="connsiteY1259" fmla="*/ 959313 h 1660203"/>
              <a:gd name="connsiteX1260" fmla="*/ 2983796 w 6320274"/>
              <a:gd name="connsiteY1260" fmla="*/ 1098706 h 1660203"/>
              <a:gd name="connsiteX1261" fmla="*/ 2872458 w 6320274"/>
              <a:gd name="connsiteY1261" fmla="*/ 1028896 h 1660203"/>
              <a:gd name="connsiteX1262" fmla="*/ 2879599 w 6320274"/>
              <a:gd name="connsiteY1262" fmla="*/ 1051911 h 1660203"/>
              <a:gd name="connsiteX1263" fmla="*/ 2847949 w 6320274"/>
              <a:gd name="connsiteY1263" fmla="*/ 995006 h 1660203"/>
              <a:gd name="connsiteX1264" fmla="*/ 2733982 w 6320274"/>
              <a:gd name="connsiteY1264" fmla="*/ 892044 h 1660203"/>
              <a:gd name="connsiteX1265" fmla="*/ 2730955 w 6320274"/>
              <a:gd name="connsiteY1265" fmla="*/ 877914 h 1660203"/>
              <a:gd name="connsiteX1266" fmla="*/ 2693993 w 6320274"/>
              <a:gd name="connsiteY1266" fmla="*/ 836592 h 1660203"/>
              <a:gd name="connsiteX1267" fmla="*/ 2774770 w 6320274"/>
              <a:gd name="connsiteY1267" fmla="*/ 909452 h 1660203"/>
              <a:gd name="connsiteX1268" fmla="*/ 2774971 w 6320274"/>
              <a:gd name="connsiteY1268" fmla="*/ 909163 h 1660203"/>
              <a:gd name="connsiteX1269" fmla="*/ 2756661 w 6320274"/>
              <a:gd name="connsiteY1269" fmla="*/ 887335 h 1660203"/>
              <a:gd name="connsiteX1270" fmla="*/ 2751059 w 6320274"/>
              <a:gd name="connsiteY1270" fmla="*/ 870116 h 1660203"/>
              <a:gd name="connsiteX1271" fmla="*/ 2690677 w 6320274"/>
              <a:gd name="connsiteY1271" fmla="*/ 822260 h 1660203"/>
              <a:gd name="connsiteX1272" fmla="*/ 2684820 w 6320274"/>
              <a:gd name="connsiteY1272" fmla="*/ 807864 h 1660203"/>
              <a:gd name="connsiteX1273" fmla="*/ 2634263 w 6320274"/>
              <a:gd name="connsiteY1273" fmla="*/ 766888 h 1660203"/>
              <a:gd name="connsiteX1274" fmla="*/ 2590450 w 6320274"/>
              <a:gd name="connsiteY1274" fmla="*/ 735351 h 1660203"/>
              <a:gd name="connsiteX1275" fmla="*/ 2410590 w 6320274"/>
              <a:gd name="connsiteY1275" fmla="*/ 586251 h 1660203"/>
              <a:gd name="connsiteX1276" fmla="*/ 2351694 w 6320274"/>
              <a:gd name="connsiteY1276" fmla="*/ 546726 h 1660203"/>
              <a:gd name="connsiteX1277" fmla="*/ 2818005 w 6320274"/>
              <a:gd name="connsiteY1277" fmla="*/ 539536 h 1660203"/>
              <a:gd name="connsiteX1278" fmla="*/ 2816621 w 6320274"/>
              <a:gd name="connsiteY1278" fmla="*/ 540282 h 1660203"/>
              <a:gd name="connsiteX1279" fmla="*/ 2816315 w 6320274"/>
              <a:gd name="connsiteY1279" fmla="*/ 540132 h 1660203"/>
              <a:gd name="connsiteX1280" fmla="*/ 3087048 w 6320274"/>
              <a:gd name="connsiteY1280" fmla="*/ 523752 h 1660203"/>
              <a:gd name="connsiteX1281" fmla="*/ 3087337 w 6320274"/>
              <a:gd name="connsiteY1281" fmla="*/ 523955 h 1660203"/>
              <a:gd name="connsiteX1282" fmla="*/ 3147030 w 6320274"/>
              <a:gd name="connsiteY1282" fmla="*/ 558032 h 1660203"/>
              <a:gd name="connsiteX1283" fmla="*/ 3250139 w 6320274"/>
              <a:gd name="connsiteY1283" fmla="*/ 610070 h 1660203"/>
              <a:gd name="connsiteX1284" fmla="*/ 3085363 w 6320274"/>
              <a:gd name="connsiteY1284" fmla="*/ 534154 h 1660203"/>
              <a:gd name="connsiteX1285" fmla="*/ 3087048 w 6320274"/>
              <a:gd name="connsiteY1285" fmla="*/ 523752 h 1660203"/>
              <a:gd name="connsiteX1286" fmla="*/ 3106089 w 6320274"/>
              <a:gd name="connsiteY1286" fmla="*/ 490869 h 1660203"/>
              <a:gd name="connsiteX1287" fmla="*/ 3123518 w 6320274"/>
              <a:gd name="connsiteY1287" fmla="*/ 499963 h 1660203"/>
              <a:gd name="connsiteX1288" fmla="*/ 3123806 w 6320274"/>
              <a:gd name="connsiteY1288" fmla="*/ 500165 h 1660203"/>
              <a:gd name="connsiteX1289" fmla="*/ 3114925 w 6320274"/>
              <a:gd name="connsiteY1289" fmla="*/ 504240 h 1660203"/>
              <a:gd name="connsiteX1290" fmla="*/ 3086592 w 6320274"/>
              <a:gd name="connsiteY1290" fmla="*/ 494266 h 1660203"/>
              <a:gd name="connsiteX1291" fmla="*/ 3083419 w 6320274"/>
              <a:gd name="connsiteY1291" fmla="*/ 496334 h 1660203"/>
              <a:gd name="connsiteX1292" fmla="*/ 3084218 w 6320274"/>
              <a:gd name="connsiteY1292" fmla="*/ 490889 h 1660203"/>
              <a:gd name="connsiteX1293" fmla="*/ 3106089 w 6320274"/>
              <a:gd name="connsiteY1293" fmla="*/ 490869 h 1660203"/>
              <a:gd name="connsiteX1294" fmla="*/ 2460416 w 6320274"/>
              <a:gd name="connsiteY1294" fmla="*/ 461577 h 1660203"/>
              <a:gd name="connsiteX1295" fmla="*/ 2564213 w 6320274"/>
              <a:gd name="connsiteY1295" fmla="*/ 527395 h 1660203"/>
              <a:gd name="connsiteX1296" fmla="*/ 2628166 w 6320274"/>
              <a:gd name="connsiteY1296" fmla="*/ 586759 h 1660203"/>
              <a:gd name="connsiteX1297" fmla="*/ 2548333 w 6320274"/>
              <a:gd name="connsiteY1297" fmla="*/ 524854 h 1660203"/>
              <a:gd name="connsiteX1298" fmla="*/ 2460416 w 6320274"/>
              <a:gd name="connsiteY1298" fmla="*/ 461577 h 1660203"/>
              <a:gd name="connsiteX1299" fmla="*/ 2787950 w 6320274"/>
              <a:gd name="connsiteY1299" fmla="*/ 439141 h 1660203"/>
              <a:gd name="connsiteX1300" fmla="*/ 2796034 w 6320274"/>
              <a:gd name="connsiteY1300" fmla="*/ 440512 h 1660203"/>
              <a:gd name="connsiteX1301" fmla="*/ 2982455 w 6320274"/>
              <a:gd name="connsiteY1301" fmla="*/ 481828 h 1660203"/>
              <a:gd name="connsiteX1302" fmla="*/ 3047151 w 6320274"/>
              <a:gd name="connsiteY1302" fmla="*/ 519836 h 1660203"/>
              <a:gd name="connsiteX1303" fmla="*/ 2789437 w 6320274"/>
              <a:gd name="connsiteY1303" fmla="*/ 447473 h 1660203"/>
              <a:gd name="connsiteX1304" fmla="*/ 2787950 w 6320274"/>
              <a:gd name="connsiteY1304" fmla="*/ 439141 h 1660203"/>
              <a:gd name="connsiteX1305" fmla="*/ 2748361 w 6320274"/>
              <a:gd name="connsiteY1305" fmla="*/ 429865 h 1660203"/>
              <a:gd name="connsiteX1306" fmla="*/ 2779323 w 6320274"/>
              <a:gd name="connsiteY1306" fmla="*/ 440392 h 1660203"/>
              <a:gd name="connsiteX1307" fmla="*/ 2748361 w 6320274"/>
              <a:gd name="connsiteY1307" fmla="*/ 429865 h 1660203"/>
              <a:gd name="connsiteX1308" fmla="*/ 2412145 w 6320274"/>
              <a:gd name="connsiteY1308" fmla="*/ 423489 h 1660203"/>
              <a:gd name="connsiteX1309" fmla="*/ 2447220 w 6320274"/>
              <a:gd name="connsiteY1309" fmla="*/ 442902 h 1660203"/>
              <a:gd name="connsiteX1310" fmla="*/ 2412145 w 6320274"/>
              <a:gd name="connsiteY1310" fmla="*/ 423489 h 1660203"/>
              <a:gd name="connsiteX1311" fmla="*/ 2542440 w 6320274"/>
              <a:gd name="connsiteY1311" fmla="*/ 409636 h 1660203"/>
              <a:gd name="connsiteX1312" fmla="*/ 2802133 w 6320274"/>
              <a:gd name="connsiteY1312" fmla="*/ 620642 h 1660203"/>
              <a:gd name="connsiteX1313" fmla="*/ 2793047 w 6320274"/>
              <a:gd name="connsiteY1313" fmla="*/ 621230 h 1660203"/>
              <a:gd name="connsiteX1314" fmla="*/ 2775141 w 6320274"/>
              <a:gd name="connsiteY1314" fmla="*/ 602601 h 1660203"/>
              <a:gd name="connsiteX1315" fmla="*/ 2586253 w 6320274"/>
              <a:gd name="connsiteY1315" fmla="*/ 441173 h 1660203"/>
              <a:gd name="connsiteX1316" fmla="*/ 2542440 w 6320274"/>
              <a:gd name="connsiteY1316" fmla="*/ 409636 h 1660203"/>
              <a:gd name="connsiteX1317" fmla="*/ 2325459 w 6320274"/>
              <a:gd name="connsiteY1317" fmla="*/ 371370 h 1660203"/>
              <a:gd name="connsiteX1318" fmla="*/ 2342878 w 6320274"/>
              <a:gd name="connsiteY1318" fmla="*/ 379707 h 1660203"/>
              <a:gd name="connsiteX1319" fmla="*/ 2325459 w 6320274"/>
              <a:gd name="connsiteY1319" fmla="*/ 371370 h 1660203"/>
              <a:gd name="connsiteX1320" fmla="*/ 2237763 w 6320274"/>
              <a:gd name="connsiteY1320" fmla="*/ 367441 h 1660203"/>
              <a:gd name="connsiteX1321" fmla="*/ 2283805 w 6320274"/>
              <a:gd name="connsiteY1321" fmla="*/ 385955 h 1660203"/>
              <a:gd name="connsiteX1322" fmla="*/ 2320223 w 6320274"/>
              <a:gd name="connsiteY1322" fmla="*/ 397300 h 1660203"/>
              <a:gd name="connsiteX1323" fmla="*/ 2339419 w 6320274"/>
              <a:gd name="connsiteY1323" fmla="*/ 414172 h 1660203"/>
              <a:gd name="connsiteX1324" fmla="*/ 2523103 w 6320274"/>
              <a:gd name="connsiteY1324" fmla="*/ 539358 h 1660203"/>
              <a:gd name="connsiteX1325" fmla="*/ 2602138 w 6320274"/>
              <a:gd name="connsiteY1325" fmla="*/ 606709 h 1660203"/>
              <a:gd name="connsiteX1326" fmla="*/ 2617763 w 6320274"/>
              <a:gd name="connsiteY1326" fmla="*/ 612074 h 1660203"/>
              <a:gd name="connsiteX1327" fmla="*/ 2810569 w 6320274"/>
              <a:gd name="connsiteY1327" fmla="*/ 833722 h 1660203"/>
              <a:gd name="connsiteX1328" fmla="*/ 2846988 w 6320274"/>
              <a:gd name="connsiteY1328" fmla="*/ 877666 h 1660203"/>
              <a:gd name="connsiteX1329" fmla="*/ 2787547 w 6320274"/>
              <a:gd name="connsiteY1329" fmla="*/ 808165 h 1660203"/>
              <a:gd name="connsiteX1330" fmla="*/ 2777124 w 6320274"/>
              <a:gd name="connsiteY1330" fmla="*/ 806442 h 1660203"/>
              <a:gd name="connsiteX1331" fmla="*/ 2623363 w 6320274"/>
              <a:gd name="connsiteY1331" fmla="*/ 629294 h 1660203"/>
              <a:gd name="connsiteX1332" fmla="*/ 2513512 w 6320274"/>
              <a:gd name="connsiteY1332" fmla="*/ 535217 h 1660203"/>
              <a:gd name="connsiteX1333" fmla="*/ 2495549 w 6320274"/>
              <a:gd name="connsiteY1333" fmla="*/ 529501 h 1660203"/>
              <a:gd name="connsiteX1334" fmla="*/ 2238832 w 6320274"/>
              <a:gd name="connsiteY1334" fmla="*/ 367761 h 1660203"/>
              <a:gd name="connsiteX1335" fmla="*/ 2635928 w 6320274"/>
              <a:gd name="connsiteY1335" fmla="*/ 361002 h 1660203"/>
              <a:gd name="connsiteX1336" fmla="*/ 2667978 w 6320274"/>
              <a:gd name="connsiteY1336" fmla="*/ 398884 h 1660203"/>
              <a:gd name="connsiteX1337" fmla="*/ 2775092 w 6320274"/>
              <a:gd name="connsiteY1337" fmla="*/ 511633 h 1660203"/>
              <a:gd name="connsiteX1338" fmla="*/ 2790112 w 6320274"/>
              <a:gd name="connsiteY1338" fmla="*/ 527243 h 1660203"/>
              <a:gd name="connsiteX1339" fmla="*/ 2816315 w 6320274"/>
              <a:gd name="connsiteY1339" fmla="*/ 540132 h 1660203"/>
              <a:gd name="connsiteX1340" fmla="*/ 2812503 w 6320274"/>
              <a:gd name="connsiteY1340" fmla="*/ 541474 h 1660203"/>
              <a:gd name="connsiteX1341" fmla="*/ 2808781 w 6320274"/>
              <a:gd name="connsiteY1341" fmla="*/ 545946 h 1660203"/>
              <a:gd name="connsiteX1342" fmla="*/ 3043072 w 6320274"/>
              <a:gd name="connsiteY1342" fmla="*/ 611773 h 1660203"/>
              <a:gd name="connsiteX1343" fmla="*/ 3052100 w 6320274"/>
              <a:gd name="connsiteY1343" fmla="*/ 624099 h 1660203"/>
              <a:gd name="connsiteX1344" fmla="*/ 3222786 w 6320274"/>
              <a:gd name="connsiteY1344" fmla="*/ 711875 h 1660203"/>
              <a:gd name="connsiteX1345" fmla="*/ 3474647 w 6320274"/>
              <a:gd name="connsiteY1345" fmla="*/ 853485 h 1660203"/>
              <a:gd name="connsiteX1346" fmla="*/ 3619285 w 6320274"/>
              <a:gd name="connsiteY1346" fmla="*/ 934173 h 1660203"/>
              <a:gd name="connsiteX1347" fmla="*/ 3538710 w 6320274"/>
              <a:gd name="connsiteY1347" fmla="*/ 893626 h 1660203"/>
              <a:gd name="connsiteX1348" fmla="*/ 3489098 w 6320274"/>
              <a:gd name="connsiteY1348" fmla="*/ 863604 h 1660203"/>
              <a:gd name="connsiteX1349" fmla="*/ 3465677 w 6320274"/>
              <a:gd name="connsiteY1349" fmla="*/ 857071 h 1660203"/>
              <a:gd name="connsiteX1350" fmla="*/ 3459478 w 6320274"/>
              <a:gd name="connsiteY1350" fmla="*/ 845009 h 1660203"/>
              <a:gd name="connsiteX1351" fmla="*/ 3235552 w 6320274"/>
              <a:gd name="connsiteY1351" fmla="*/ 732394 h 1660203"/>
              <a:gd name="connsiteX1352" fmla="*/ 3234065 w 6320274"/>
              <a:gd name="connsiteY1352" fmla="*/ 724061 h 1660203"/>
              <a:gd name="connsiteX1353" fmla="*/ 2820060 w 6320274"/>
              <a:gd name="connsiteY1353" fmla="*/ 558132 h 1660203"/>
              <a:gd name="connsiteX1354" fmla="*/ 2874935 w 6320274"/>
              <a:gd name="connsiteY1354" fmla="*/ 672904 h 1660203"/>
              <a:gd name="connsiteX1355" fmla="*/ 2902471 w 6320274"/>
              <a:gd name="connsiteY1355" fmla="*/ 720923 h 1660203"/>
              <a:gd name="connsiteX1356" fmla="*/ 2958484 w 6320274"/>
              <a:gd name="connsiteY1356" fmla="*/ 795317 h 1660203"/>
              <a:gd name="connsiteX1357" fmla="*/ 2992473 w 6320274"/>
              <a:gd name="connsiteY1357" fmla="*/ 819974 h 1660203"/>
              <a:gd name="connsiteX1358" fmla="*/ 3014407 w 6320274"/>
              <a:gd name="connsiteY1358" fmla="*/ 818175 h 1660203"/>
              <a:gd name="connsiteX1359" fmla="*/ 3012723 w 6320274"/>
              <a:gd name="connsiteY1359" fmla="*/ 828577 h 1660203"/>
              <a:gd name="connsiteX1360" fmla="*/ 3331760 w 6320274"/>
              <a:gd name="connsiteY1360" fmla="*/ 959749 h 1660203"/>
              <a:gd name="connsiteX1361" fmla="*/ 3347097 w 6320274"/>
              <a:gd name="connsiteY1361" fmla="*/ 964912 h 1660203"/>
              <a:gd name="connsiteX1362" fmla="*/ 3496394 w 6320274"/>
              <a:gd name="connsiteY1362" fmla="*/ 1084464 h 1660203"/>
              <a:gd name="connsiteX1363" fmla="*/ 3556922 w 6320274"/>
              <a:gd name="connsiteY1363" fmla="*/ 1148721 h 1660203"/>
              <a:gd name="connsiteX1364" fmla="*/ 3669706 w 6320274"/>
              <a:gd name="connsiteY1364" fmla="*/ 1140192 h 1660203"/>
              <a:gd name="connsiteX1365" fmla="*/ 3780355 w 6320274"/>
              <a:gd name="connsiteY1365" fmla="*/ 1196223 h 1660203"/>
              <a:gd name="connsiteX1366" fmla="*/ 3824170 w 6320274"/>
              <a:gd name="connsiteY1366" fmla="*/ 1227761 h 1660203"/>
              <a:gd name="connsiteX1367" fmla="*/ 3875075 w 6320274"/>
              <a:gd name="connsiteY1367" fmla="*/ 1317449 h 1660203"/>
              <a:gd name="connsiteX1368" fmla="*/ 3905092 w 6320274"/>
              <a:gd name="connsiteY1368" fmla="*/ 1349620 h 1660203"/>
              <a:gd name="connsiteX1369" fmla="*/ 4086387 w 6320274"/>
              <a:gd name="connsiteY1369" fmla="*/ 1574789 h 1660203"/>
              <a:gd name="connsiteX1370" fmla="*/ 4080878 w 6320274"/>
              <a:gd name="connsiteY1370" fmla="*/ 1576507 h 1660203"/>
              <a:gd name="connsiteX1371" fmla="*/ 4095960 w 6320274"/>
              <a:gd name="connsiteY1371" fmla="*/ 1617093 h 1660203"/>
              <a:gd name="connsiteX1372" fmla="*/ 4133771 w 6320274"/>
              <a:gd name="connsiteY1372" fmla="*/ 1585234 h 1660203"/>
              <a:gd name="connsiteX1373" fmla="*/ 4081924 w 6320274"/>
              <a:gd name="connsiteY1373" fmla="*/ 1451993 h 1660203"/>
              <a:gd name="connsiteX1374" fmla="*/ 4086438 w 6320274"/>
              <a:gd name="connsiteY1374" fmla="*/ 1441857 h 1660203"/>
              <a:gd name="connsiteX1375" fmla="*/ 3992118 w 6320274"/>
              <a:gd name="connsiteY1375" fmla="*/ 1301609 h 1660203"/>
              <a:gd name="connsiteX1376" fmla="*/ 3979120 w 6320274"/>
              <a:gd name="connsiteY1376" fmla="*/ 1264198 h 1660203"/>
              <a:gd name="connsiteX1377" fmla="*/ 3941017 w 6320274"/>
              <a:gd name="connsiteY1377" fmla="*/ 1230656 h 1660203"/>
              <a:gd name="connsiteX1378" fmla="*/ 3943499 w 6320274"/>
              <a:gd name="connsiteY1378" fmla="*/ 1214807 h 1660203"/>
              <a:gd name="connsiteX1379" fmla="*/ 3927620 w 6320274"/>
              <a:gd name="connsiteY1379" fmla="*/ 1212267 h 1660203"/>
              <a:gd name="connsiteX1380" fmla="*/ 3930102 w 6320274"/>
              <a:gd name="connsiteY1380" fmla="*/ 1196420 h 1660203"/>
              <a:gd name="connsiteX1381" fmla="*/ 3901768 w 6320274"/>
              <a:gd name="connsiteY1381" fmla="*/ 1186445 h 1660203"/>
              <a:gd name="connsiteX1382" fmla="*/ 3679090 w 6320274"/>
              <a:gd name="connsiteY1382" fmla="*/ 981626 h 1660203"/>
              <a:gd name="connsiteX1383" fmla="*/ 3779173 w 6320274"/>
              <a:gd name="connsiteY1383" fmla="*/ 1052134 h 1660203"/>
              <a:gd name="connsiteX1384" fmla="*/ 3828589 w 6320274"/>
              <a:gd name="connsiteY1384" fmla="*/ 1100890 h 1660203"/>
              <a:gd name="connsiteX1385" fmla="*/ 3805568 w 6320274"/>
              <a:gd name="connsiteY1385" fmla="*/ 1075334 h 1660203"/>
              <a:gd name="connsiteX1386" fmla="*/ 3739727 w 6320274"/>
              <a:gd name="connsiteY1386" fmla="*/ 994060 h 1660203"/>
              <a:gd name="connsiteX1387" fmla="*/ 3763292 w 6320274"/>
              <a:gd name="connsiteY1387" fmla="*/ 1016995 h 1660203"/>
              <a:gd name="connsiteX1388" fmla="*/ 3802883 w 6320274"/>
              <a:gd name="connsiteY1388" fmla="*/ 1058870 h 1660203"/>
              <a:gd name="connsiteX1389" fmla="*/ 3909707 w 6320274"/>
              <a:gd name="connsiteY1389" fmla="*/ 1171416 h 1660203"/>
              <a:gd name="connsiteX1390" fmla="*/ 3982145 w 6320274"/>
              <a:gd name="connsiteY1390" fmla="*/ 1245728 h 1660203"/>
              <a:gd name="connsiteX1391" fmla="*/ 3984033 w 6320274"/>
              <a:gd name="connsiteY1391" fmla="*/ 1267638 h 1660203"/>
              <a:gd name="connsiteX1392" fmla="*/ 4046500 w 6320274"/>
              <a:gd name="connsiteY1392" fmla="*/ 1351269 h 1660203"/>
              <a:gd name="connsiteX1393" fmla="*/ 4043872 w 6320274"/>
              <a:gd name="connsiteY1393" fmla="*/ 1350716 h 1660203"/>
              <a:gd name="connsiteX1394" fmla="*/ 4091548 w 6320274"/>
              <a:gd name="connsiteY1394" fmla="*/ 1426562 h 1660203"/>
              <a:gd name="connsiteX1395" fmla="*/ 4108916 w 6320274"/>
              <a:gd name="connsiteY1395" fmla="*/ 1470035 h 1660203"/>
              <a:gd name="connsiteX1396" fmla="*/ 4109061 w 6320274"/>
              <a:gd name="connsiteY1396" fmla="*/ 1486435 h 1660203"/>
              <a:gd name="connsiteX1397" fmla="*/ 4122458 w 6320274"/>
              <a:gd name="connsiteY1397" fmla="*/ 1504824 h 1660203"/>
              <a:gd name="connsiteX1398" fmla="*/ 4148853 w 6320274"/>
              <a:gd name="connsiteY1398" fmla="*/ 1560623 h 1660203"/>
              <a:gd name="connsiteX1399" fmla="*/ 4160218 w 6320274"/>
              <a:gd name="connsiteY1399" fmla="*/ 1540700 h 1660203"/>
              <a:gd name="connsiteX1400" fmla="*/ 4151190 w 6320274"/>
              <a:gd name="connsiteY1400" fmla="*/ 1528374 h 1660203"/>
              <a:gd name="connsiteX1401" fmla="*/ 4159529 w 6320274"/>
              <a:gd name="connsiteY1401" fmla="*/ 1526921 h 1660203"/>
              <a:gd name="connsiteX1402" fmla="*/ 4159384 w 6320274"/>
              <a:gd name="connsiteY1402" fmla="*/ 1477922 h 1660203"/>
              <a:gd name="connsiteX1403" fmla="*/ 4152693 w 6320274"/>
              <a:gd name="connsiteY1403" fmla="*/ 1400748 h 1660203"/>
              <a:gd name="connsiteX1404" fmla="*/ 4136124 w 6320274"/>
              <a:gd name="connsiteY1404" fmla="*/ 1384428 h 1660203"/>
              <a:gd name="connsiteX1405" fmla="*/ 4108443 w 6320274"/>
              <a:gd name="connsiteY1405" fmla="*/ 1320009 h 1660203"/>
              <a:gd name="connsiteX1406" fmla="*/ 4031890 w 6320274"/>
              <a:gd name="connsiteY1406" fmla="*/ 1204211 h 1660203"/>
              <a:gd name="connsiteX1407" fmla="*/ 4037944 w 6320274"/>
              <a:gd name="connsiteY1407" fmla="*/ 1199872 h 1660203"/>
              <a:gd name="connsiteX1408" fmla="*/ 3997155 w 6320274"/>
              <a:gd name="connsiteY1408" fmla="*/ 1149865 h 1660203"/>
              <a:gd name="connsiteX1409" fmla="*/ 3966103 w 6320274"/>
              <a:gd name="connsiteY1409" fmla="*/ 1087801 h 1660203"/>
              <a:gd name="connsiteX1410" fmla="*/ 3927056 w 6320274"/>
              <a:gd name="connsiteY1410" fmla="*/ 1043304 h 1660203"/>
              <a:gd name="connsiteX1411" fmla="*/ 3905575 w 6320274"/>
              <a:gd name="connsiteY1411" fmla="*/ 1023544 h 1660203"/>
              <a:gd name="connsiteX1412" fmla="*/ 3815174 w 6320274"/>
              <a:gd name="connsiteY1412" fmla="*/ 943517 h 1660203"/>
              <a:gd name="connsiteX1413" fmla="*/ 3814229 w 6320274"/>
              <a:gd name="connsiteY1413" fmla="*/ 932561 h 1660203"/>
              <a:gd name="connsiteX1414" fmla="*/ 3673613 w 6320274"/>
              <a:gd name="connsiteY1414" fmla="*/ 809223 h 1660203"/>
              <a:gd name="connsiteX1415" fmla="*/ 3674412 w 6320274"/>
              <a:gd name="connsiteY1415" fmla="*/ 803778 h 1660203"/>
              <a:gd name="connsiteX1416" fmla="*/ 3605691 w 6320274"/>
              <a:gd name="connsiteY1416" fmla="*/ 757373 h 1660203"/>
              <a:gd name="connsiteX1417" fmla="*/ 3439969 w 6320274"/>
              <a:gd name="connsiteY1417" fmla="*/ 637902 h 1660203"/>
              <a:gd name="connsiteX1418" fmla="*/ 3124900 w 6320274"/>
              <a:gd name="connsiteY1418" fmla="*/ 499215 h 1660203"/>
              <a:gd name="connsiteX1419" fmla="*/ 3231923 w 6320274"/>
              <a:gd name="connsiteY1419" fmla="*/ 527828 h 1660203"/>
              <a:gd name="connsiteX1420" fmla="*/ 3407121 w 6320274"/>
              <a:gd name="connsiteY1420" fmla="*/ 605466 h 1660203"/>
              <a:gd name="connsiteX1421" fmla="*/ 3446023 w 6320274"/>
              <a:gd name="connsiteY1421" fmla="*/ 633563 h 1660203"/>
              <a:gd name="connsiteX1422" fmla="*/ 3491521 w 6320274"/>
              <a:gd name="connsiteY1422" fmla="*/ 654698 h 1660203"/>
              <a:gd name="connsiteX1423" fmla="*/ 3646820 w 6320274"/>
              <a:gd name="connsiteY1423" fmla="*/ 772447 h 1660203"/>
              <a:gd name="connsiteX1424" fmla="*/ 3650391 w 6320274"/>
              <a:gd name="connsiteY1424" fmla="*/ 783955 h 1660203"/>
              <a:gd name="connsiteX1425" fmla="*/ 3767529 w 6320274"/>
              <a:gd name="connsiteY1425" fmla="*/ 884849 h 1660203"/>
              <a:gd name="connsiteX1426" fmla="*/ 3809746 w 6320274"/>
              <a:gd name="connsiteY1426" fmla="*/ 927278 h 1660203"/>
              <a:gd name="connsiteX1427" fmla="*/ 3942567 w 6320274"/>
              <a:gd name="connsiteY1427" fmla="*/ 1049446 h 1660203"/>
              <a:gd name="connsiteX1428" fmla="*/ 4039259 w 6320274"/>
              <a:gd name="connsiteY1428" fmla="*/ 1193071 h 1660203"/>
              <a:gd name="connsiteX1429" fmla="*/ 4055140 w 6320274"/>
              <a:gd name="connsiteY1429" fmla="*/ 1195612 h 1660203"/>
              <a:gd name="connsiteX1430" fmla="*/ 4042830 w 6320274"/>
              <a:gd name="connsiteY1430" fmla="*/ 1204580 h 1660203"/>
              <a:gd name="connsiteX1431" fmla="*/ 4050915 w 6320274"/>
              <a:gd name="connsiteY1431" fmla="*/ 1205951 h 1660203"/>
              <a:gd name="connsiteX1432" fmla="*/ 4116500 w 6320274"/>
              <a:gd name="connsiteY1432" fmla="*/ 1322648 h 1660203"/>
              <a:gd name="connsiteX1433" fmla="*/ 4138925 w 6320274"/>
              <a:gd name="connsiteY1433" fmla="*/ 1353363 h 1660203"/>
              <a:gd name="connsiteX1434" fmla="*/ 4127322 w 6320274"/>
              <a:gd name="connsiteY1434" fmla="*/ 1272748 h 1660203"/>
              <a:gd name="connsiteX1435" fmla="*/ 4062677 w 6320274"/>
              <a:gd name="connsiteY1435" fmla="*/ 1134407 h 1660203"/>
              <a:gd name="connsiteX1436" fmla="*/ 4039511 w 6320274"/>
              <a:gd name="connsiteY1436" fmla="*/ 1092450 h 1660203"/>
              <a:gd name="connsiteX1437" fmla="*/ 4025824 w 6320274"/>
              <a:gd name="connsiteY1437" fmla="*/ 1041260 h 1660203"/>
              <a:gd name="connsiteX1438" fmla="*/ 4015998 w 6320274"/>
              <a:gd name="connsiteY1438" fmla="*/ 1034380 h 1660203"/>
              <a:gd name="connsiteX1439" fmla="*/ 3988115 w 6320274"/>
              <a:gd name="connsiteY1439" fmla="*/ 937650 h 1660203"/>
              <a:gd name="connsiteX1440" fmla="*/ 3994712 w 6320274"/>
              <a:gd name="connsiteY1440" fmla="*/ 930688 h 1660203"/>
              <a:gd name="connsiteX1441" fmla="*/ 3981714 w 6320274"/>
              <a:gd name="connsiteY1441" fmla="*/ 925876 h 1660203"/>
              <a:gd name="connsiteX1442" fmla="*/ 3957205 w 6320274"/>
              <a:gd name="connsiteY1442" fmla="*/ 859388 h 1660203"/>
              <a:gd name="connsiteX1443" fmla="*/ 3943953 w 6320274"/>
              <a:gd name="connsiteY1443" fmla="*/ 857401 h 1660203"/>
              <a:gd name="connsiteX1444" fmla="*/ 3946180 w 6320274"/>
              <a:gd name="connsiteY1444" fmla="*/ 844377 h 1660203"/>
              <a:gd name="connsiteX1445" fmla="*/ 3933184 w 6320274"/>
              <a:gd name="connsiteY1445" fmla="*/ 839565 h 1660203"/>
              <a:gd name="connsiteX1446" fmla="*/ 3803933 w 6320274"/>
              <a:gd name="connsiteY1446" fmla="*/ 696304 h 1660203"/>
              <a:gd name="connsiteX1447" fmla="*/ 3802989 w 6320274"/>
              <a:gd name="connsiteY1447" fmla="*/ 685350 h 1660203"/>
              <a:gd name="connsiteX1448" fmla="*/ 3738637 w 6320274"/>
              <a:gd name="connsiteY1448" fmla="*/ 645008 h 1660203"/>
              <a:gd name="connsiteX1449" fmla="*/ 3493720 w 6320274"/>
              <a:gd name="connsiteY1449" fmla="*/ 545145 h 1660203"/>
              <a:gd name="connsiteX1450" fmla="*/ 3586604 w 6320274"/>
              <a:gd name="connsiteY1450" fmla="*/ 609326 h 1660203"/>
              <a:gd name="connsiteX1451" fmla="*/ 3593004 w 6320274"/>
              <a:gd name="connsiteY1451" fmla="*/ 621099 h 1660203"/>
              <a:gd name="connsiteX1452" fmla="*/ 3619453 w 6320274"/>
              <a:gd name="connsiteY1452" fmla="*/ 641763 h 1660203"/>
              <a:gd name="connsiteX1453" fmla="*/ 3682463 w 6320274"/>
              <a:gd name="connsiteY1453" fmla="*/ 690173 h 1660203"/>
              <a:gd name="connsiteX1454" fmla="*/ 3609625 w 6320274"/>
              <a:gd name="connsiteY1454" fmla="*/ 634882 h 1660203"/>
              <a:gd name="connsiteX1455" fmla="*/ 3358963 w 6320274"/>
              <a:gd name="connsiteY1455" fmla="*/ 501401 h 1660203"/>
              <a:gd name="connsiteX1456" fmla="*/ 3349680 w 6320274"/>
              <a:gd name="connsiteY1456" fmla="*/ 491899 h 1660203"/>
              <a:gd name="connsiteX1457" fmla="*/ 3202017 w 6320274"/>
              <a:gd name="connsiteY1457" fmla="*/ 462279 h 1660203"/>
              <a:gd name="connsiteX1458" fmla="*/ 3065321 w 6320274"/>
              <a:gd name="connsiteY1458" fmla="*/ 431760 h 1660203"/>
              <a:gd name="connsiteX1459" fmla="*/ 2635928 w 6320274"/>
              <a:gd name="connsiteY1459" fmla="*/ 361002 h 1660203"/>
              <a:gd name="connsiteX1460" fmla="*/ 2348040 w 6320274"/>
              <a:gd name="connsiteY1460" fmla="*/ 296678 h 1660203"/>
              <a:gd name="connsiteX1461" fmla="*/ 2365461 w 6320274"/>
              <a:gd name="connsiteY1461" fmla="*/ 305015 h 1660203"/>
              <a:gd name="connsiteX1462" fmla="*/ 2348040 w 6320274"/>
              <a:gd name="connsiteY1462" fmla="*/ 296678 h 1660203"/>
              <a:gd name="connsiteX1463" fmla="*/ 2326506 w 6320274"/>
              <a:gd name="connsiteY1463" fmla="*/ 279454 h 1660203"/>
              <a:gd name="connsiteX1464" fmla="*/ 2322536 w 6320274"/>
              <a:gd name="connsiteY1464" fmla="*/ 286968 h 1660203"/>
              <a:gd name="connsiteX1465" fmla="*/ 2345412 w 6320274"/>
              <a:gd name="connsiteY1465" fmla="*/ 296124 h 1660203"/>
              <a:gd name="connsiteX1466" fmla="*/ 2326506 w 6320274"/>
              <a:gd name="connsiteY1466" fmla="*/ 279454 h 1660203"/>
              <a:gd name="connsiteX1467" fmla="*/ 1046979 w 6320274"/>
              <a:gd name="connsiteY1467" fmla="*/ 270113 h 1660203"/>
              <a:gd name="connsiteX1468" fmla="*/ 1214238 w 6320274"/>
              <a:gd name="connsiteY1468" fmla="*/ 330182 h 1660203"/>
              <a:gd name="connsiteX1469" fmla="*/ 1046979 w 6320274"/>
              <a:gd name="connsiteY1469" fmla="*/ 270113 h 1660203"/>
              <a:gd name="connsiteX1470" fmla="*/ 2223853 w 6320274"/>
              <a:gd name="connsiteY1470" fmla="*/ 224304 h 1660203"/>
              <a:gd name="connsiteX1471" fmla="*/ 2266724 w 6320274"/>
              <a:gd name="connsiteY1471" fmla="*/ 244886 h 1660203"/>
              <a:gd name="connsiteX1472" fmla="*/ 2253167 w 6320274"/>
              <a:gd name="connsiteY1472" fmla="*/ 244891 h 1660203"/>
              <a:gd name="connsiteX1473" fmla="*/ 2223853 w 6320274"/>
              <a:gd name="connsiteY1473" fmla="*/ 224304 h 1660203"/>
              <a:gd name="connsiteX1474" fmla="*/ 2159644 w 6320274"/>
              <a:gd name="connsiteY1474" fmla="*/ 200363 h 1660203"/>
              <a:gd name="connsiteX1475" fmla="*/ 2177555 w 6320274"/>
              <a:gd name="connsiteY1475" fmla="*/ 208615 h 1660203"/>
              <a:gd name="connsiteX1476" fmla="*/ 2159644 w 6320274"/>
              <a:gd name="connsiteY1476" fmla="*/ 200363 h 1660203"/>
              <a:gd name="connsiteX1477" fmla="*/ 2090475 w 6320274"/>
              <a:gd name="connsiteY1477" fmla="*/ 193964 h 1660203"/>
              <a:gd name="connsiteX1478" fmla="*/ 2321399 w 6320274"/>
              <a:gd name="connsiteY1478" fmla="*/ 280597 h 1660203"/>
              <a:gd name="connsiteX1479" fmla="*/ 2271785 w 6320274"/>
              <a:gd name="connsiteY1479" fmla="*/ 250575 h 1660203"/>
              <a:gd name="connsiteX1480" fmla="*/ 2428478 w 6320274"/>
              <a:gd name="connsiteY1480" fmla="*/ 325119 h 1660203"/>
              <a:gd name="connsiteX1481" fmla="*/ 2537930 w 6320274"/>
              <a:gd name="connsiteY1481" fmla="*/ 405620 h 1660203"/>
              <a:gd name="connsiteX1482" fmla="*/ 2477350 w 6320274"/>
              <a:gd name="connsiteY1482" fmla="*/ 376498 h 1660203"/>
              <a:gd name="connsiteX1483" fmla="*/ 2466782 w 6320274"/>
              <a:gd name="connsiteY1483" fmla="*/ 358375 h 1660203"/>
              <a:gd name="connsiteX1484" fmla="*/ 2366503 w 6320274"/>
              <a:gd name="connsiteY1484" fmla="*/ 306602 h 1660203"/>
              <a:gd name="connsiteX1485" fmla="*/ 2505828 w 6320274"/>
              <a:gd name="connsiteY1485" fmla="*/ 402873 h 1660203"/>
              <a:gd name="connsiteX1486" fmla="*/ 2505224 w 6320274"/>
              <a:gd name="connsiteY1486" fmla="*/ 403736 h 1660203"/>
              <a:gd name="connsiteX1487" fmla="*/ 2761982 w 6320274"/>
              <a:gd name="connsiteY1487" fmla="*/ 652148 h 1660203"/>
              <a:gd name="connsiteX1488" fmla="*/ 2647870 w 6320274"/>
              <a:gd name="connsiteY1488" fmla="*/ 532786 h 1660203"/>
              <a:gd name="connsiteX1489" fmla="*/ 2648669 w 6320274"/>
              <a:gd name="connsiteY1489" fmla="*/ 527339 h 1660203"/>
              <a:gd name="connsiteX1490" fmla="*/ 2496744 w 6320274"/>
              <a:gd name="connsiteY1490" fmla="*/ 407235 h 1660203"/>
              <a:gd name="connsiteX1491" fmla="*/ 2435221 w 6320274"/>
              <a:gd name="connsiteY1491" fmla="*/ 367159 h 1660203"/>
              <a:gd name="connsiteX1492" fmla="*/ 2426736 w 6320274"/>
              <a:gd name="connsiteY1492" fmla="*/ 352210 h 1660203"/>
              <a:gd name="connsiteX1493" fmla="*/ 2090475 w 6320274"/>
              <a:gd name="connsiteY1493" fmla="*/ 193964 h 1660203"/>
              <a:gd name="connsiteX1494" fmla="*/ 2064279 w 6320274"/>
              <a:gd name="connsiteY1494" fmla="*/ 184629 h 1660203"/>
              <a:gd name="connsiteX1495" fmla="*/ 2081988 w 6320274"/>
              <a:gd name="connsiteY1495" fmla="*/ 193169 h 1660203"/>
              <a:gd name="connsiteX1496" fmla="*/ 2064279 w 6320274"/>
              <a:gd name="connsiteY1496" fmla="*/ 184629 h 1660203"/>
              <a:gd name="connsiteX1497" fmla="*/ 2044846 w 6320274"/>
              <a:gd name="connsiteY1497" fmla="*/ 180781 h 1660203"/>
              <a:gd name="connsiteX1498" fmla="*/ 2056141 w 6320274"/>
              <a:gd name="connsiteY1498" fmla="*/ 185795 h 1660203"/>
              <a:gd name="connsiteX1499" fmla="*/ 2043419 w 6320274"/>
              <a:gd name="connsiteY1499" fmla="*/ 187664 h 1660203"/>
              <a:gd name="connsiteX1500" fmla="*/ 2032176 w 6320274"/>
              <a:gd name="connsiteY1500" fmla="*/ 181883 h 1660203"/>
              <a:gd name="connsiteX1501" fmla="*/ 2044846 w 6320274"/>
              <a:gd name="connsiteY1501" fmla="*/ 180781 h 1660203"/>
              <a:gd name="connsiteX1502" fmla="*/ 1979283 w 6320274"/>
              <a:gd name="connsiteY1502" fmla="*/ 173154 h 1660203"/>
              <a:gd name="connsiteX1503" fmla="*/ 1961666 w 6320274"/>
              <a:gd name="connsiteY1503" fmla="*/ 180014 h 1660203"/>
              <a:gd name="connsiteX1504" fmla="*/ 1943553 w 6320274"/>
              <a:gd name="connsiteY1504" fmla="*/ 175588 h 1660203"/>
              <a:gd name="connsiteX1505" fmla="*/ 1979283 w 6320274"/>
              <a:gd name="connsiteY1505" fmla="*/ 173154 h 1660203"/>
              <a:gd name="connsiteX1506" fmla="*/ 923641 w 6320274"/>
              <a:gd name="connsiteY1506" fmla="*/ 157157 h 1660203"/>
              <a:gd name="connsiteX1507" fmla="*/ 931583 w 6320274"/>
              <a:gd name="connsiteY1507" fmla="*/ 174728 h 1660203"/>
              <a:gd name="connsiteX1508" fmla="*/ 937039 w 6320274"/>
              <a:gd name="connsiteY1508" fmla="*/ 175545 h 1660203"/>
              <a:gd name="connsiteX1509" fmla="*/ 945609 w 6320274"/>
              <a:gd name="connsiteY1509" fmla="*/ 171616 h 1660203"/>
              <a:gd name="connsiteX1510" fmla="*/ 945721 w 6320274"/>
              <a:gd name="connsiteY1510" fmla="*/ 171759 h 1660203"/>
              <a:gd name="connsiteX1511" fmla="*/ 945922 w 6320274"/>
              <a:gd name="connsiteY1511" fmla="*/ 171472 h 1660203"/>
              <a:gd name="connsiteX1512" fmla="*/ 945609 w 6320274"/>
              <a:gd name="connsiteY1512" fmla="*/ 171616 h 1660203"/>
              <a:gd name="connsiteX1513" fmla="*/ 938141 w 6320274"/>
              <a:gd name="connsiteY1513" fmla="*/ 162056 h 1660203"/>
              <a:gd name="connsiteX1514" fmla="*/ 923641 w 6320274"/>
              <a:gd name="connsiteY1514" fmla="*/ 157157 h 1660203"/>
              <a:gd name="connsiteX1515" fmla="*/ 854394 w 6320274"/>
              <a:gd name="connsiteY1515" fmla="*/ 42615 h 1660203"/>
              <a:gd name="connsiteX1516" fmla="*/ 822185 w 6320274"/>
              <a:gd name="connsiteY1516" fmla="*/ 124290 h 1660203"/>
              <a:gd name="connsiteX1517" fmla="*/ 813845 w 6320274"/>
              <a:gd name="connsiteY1517" fmla="*/ 125743 h 1660203"/>
              <a:gd name="connsiteX1518" fmla="*/ 788488 w 6320274"/>
              <a:gd name="connsiteY1518" fmla="*/ 197633 h 1660203"/>
              <a:gd name="connsiteX1519" fmla="*/ 779605 w 6320274"/>
              <a:gd name="connsiteY1519" fmla="*/ 201708 h 1660203"/>
              <a:gd name="connsiteX1520" fmla="*/ 755481 w 6320274"/>
              <a:gd name="connsiteY1520" fmla="*/ 317354 h 1660203"/>
              <a:gd name="connsiteX1521" fmla="*/ 746598 w 6320274"/>
              <a:gd name="connsiteY1521" fmla="*/ 321429 h 1660203"/>
              <a:gd name="connsiteX1522" fmla="*/ 745256 w 6320274"/>
              <a:gd name="connsiteY1522" fmla="*/ 329497 h 1660203"/>
              <a:gd name="connsiteX1523" fmla="*/ 751998 w 6320274"/>
              <a:gd name="connsiteY1523" fmla="*/ 338936 h 1660203"/>
              <a:gd name="connsiteX1524" fmla="*/ 739944 w 6320274"/>
              <a:gd name="connsiteY1524" fmla="*/ 345079 h 1660203"/>
              <a:gd name="connsiteX1525" fmla="*/ 732496 w 6320274"/>
              <a:gd name="connsiteY1525" fmla="*/ 425221 h 1660203"/>
              <a:gd name="connsiteX1526" fmla="*/ 730559 w 6320274"/>
              <a:gd name="connsiteY1526" fmla="*/ 438447 h 1660203"/>
              <a:gd name="connsiteX1527" fmla="*/ 735616 w 6320274"/>
              <a:gd name="connsiteY1527" fmla="*/ 490887 h 1660203"/>
              <a:gd name="connsiteX1528" fmla="*/ 729020 w 6320274"/>
              <a:gd name="connsiteY1528" fmla="*/ 497848 h 1660203"/>
              <a:gd name="connsiteX1529" fmla="*/ 741474 w 6320274"/>
              <a:gd name="connsiteY1529" fmla="*/ 505282 h 1660203"/>
              <a:gd name="connsiteX1530" fmla="*/ 740079 w 6320274"/>
              <a:gd name="connsiteY1530" fmla="*/ 548485 h 1660203"/>
              <a:gd name="connsiteX1531" fmla="*/ 751989 w 6320274"/>
              <a:gd name="connsiteY1531" fmla="*/ 558540 h 1660203"/>
              <a:gd name="connsiteX1532" fmla="*/ 763501 w 6320274"/>
              <a:gd name="connsiteY1532" fmla="*/ 587618 h 1660203"/>
              <a:gd name="connsiteX1533" fmla="*/ 770445 w 6320274"/>
              <a:gd name="connsiteY1533" fmla="*/ 629367 h 1660203"/>
              <a:gd name="connsiteX1534" fmla="*/ 788212 w 6320274"/>
              <a:gd name="connsiteY1534" fmla="*/ 653819 h 1660203"/>
              <a:gd name="connsiteX1535" fmla="*/ 835741 w 6320274"/>
              <a:gd name="connsiteY1535" fmla="*/ 713263 h 1660203"/>
              <a:gd name="connsiteX1536" fmla="*/ 936803 w 6320274"/>
              <a:gd name="connsiteY1536" fmla="*/ 862951 h 1660203"/>
              <a:gd name="connsiteX1537" fmla="*/ 935120 w 6320274"/>
              <a:gd name="connsiteY1537" fmla="*/ 873352 h 1660203"/>
              <a:gd name="connsiteX1538" fmla="*/ 1013612 w 6320274"/>
              <a:gd name="connsiteY1538" fmla="*/ 975924 h 1660203"/>
              <a:gd name="connsiteX1539" fmla="*/ 1018670 w 6320274"/>
              <a:gd name="connsiteY1539" fmla="*/ 995766 h 1660203"/>
              <a:gd name="connsiteX1540" fmla="*/ 1159975 w 6320274"/>
              <a:gd name="connsiteY1540" fmla="*/ 1132882 h 1660203"/>
              <a:gd name="connsiteX1541" fmla="*/ 1382756 w 6320274"/>
              <a:gd name="connsiteY1541" fmla="*/ 1202232 h 1660203"/>
              <a:gd name="connsiteX1542" fmla="*/ 1524563 w 6320274"/>
              <a:gd name="connsiteY1542" fmla="*/ 1250056 h 1660203"/>
              <a:gd name="connsiteX1543" fmla="*/ 1504118 w 6320274"/>
              <a:gd name="connsiteY1543" fmla="*/ 1260189 h 1660203"/>
              <a:gd name="connsiteX1544" fmla="*/ 1505097 w 6320274"/>
              <a:gd name="connsiteY1544" fmla="*/ 1260016 h 1660203"/>
              <a:gd name="connsiteX1545" fmla="*/ 1530603 w 6320274"/>
              <a:gd name="connsiteY1545" fmla="*/ 1269726 h 1660203"/>
              <a:gd name="connsiteX1546" fmla="*/ 1577045 w 6320274"/>
              <a:gd name="connsiteY1546" fmla="*/ 1301816 h 1660203"/>
              <a:gd name="connsiteX1547" fmla="*/ 1632913 w 6320274"/>
              <a:gd name="connsiteY1547" fmla="*/ 1327210 h 1660203"/>
              <a:gd name="connsiteX1548" fmla="*/ 1681983 w 6320274"/>
              <a:gd name="connsiteY1548" fmla="*/ 1359853 h 1660203"/>
              <a:gd name="connsiteX1549" fmla="*/ 1827761 w 6320274"/>
              <a:gd name="connsiteY1549" fmla="*/ 1400163 h 1660203"/>
              <a:gd name="connsiteX1550" fmla="*/ 1837187 w 6320274"/>
              <a:gd name="connsiteY1550" fmla="*/ 1393467 h 1660203"/>
              <a:gd name="connsiteX1551" fmla="*/ 1931843 w 6320274"/>
              <a:gd name="connsiteY1551" fmla="*/ 1430069 h 1660203"/>
              <a:gd name="connsiteX1552" fmla="*/ 1970510 w 6320274"/>
              <a:gd name="connsiteY1552" fmla="*/ 1426342 h 1660203"/>
              <a:gd name="connsiteX1553" fmla="*/ 1958057 w 6320274"/>
              <a:gd name="connsiteY1553" fmla="*/ 1418909 h 1660203"/>
              <a:gd name="connsiteX1554" fmla="*/ 1972449 w 6320274"/>
              <a:gd name="connsiteY1554" fmla="*/ 1413115 h 1660203"/>
              <a:gd name="connsiteX1555" fmla="*/ 1819328 w 6320274"/>
              <a:gd name="connsiteY1555" fmla="*/ 1350078 h 1660203"/>
              <a:gd name="connsiteX1556" fmla="*/ 1825383 w 6320274"/>
              <a:gd name="connsiteY1556" fmla="*/ 1345739 h 1660203"/>
              <a:gd name="connsiteX1557" fmla="*/ 1732753 w 6320274"/>
              <a:gd name="connsiteY1557" fmla="*/ 1278735 h 1660203"/>
              <a:gd name="connsiteX1558" fmla="*/ 1724812 w 6320274"/>
              <a:gd name="connsiteY1558" fmla="*/ 1261164 h 1660203"/>
              <a:gd name="connsiteX1559" fmla="*/ 1681253 w 6320274"/>
              <a:gd name="connsiteY1559" fmla="*/ 1226804 h 1660203"/>
              <a:gd name="connsiteX1560" fmla="*/ 1658086 w 6320274"/>
              <a:gd name="connsiteY1560" fmla="*/ 1184847 h 1660203"/>
              <a:gd name="connsiteX1561" fmla="*/ 1597159 w 6320274"/>
              <a:gd name="connsiteY1561" fmla="*/ 1139611 h 1660203"/>
              <a:gd name="connsiteX1562" fmla="*/ 1573340 w 6320274"/>
              <a:gd name="connsiteY1562" fmla="*/ 1119502 h 1660203"/>
              <a:gd name="connsiteX1563" fmla="*/ 1557315 w 6320274"/>
              <a:gd name="connsiteY1563" fmla="*/ 1100560 h 1660203"/>
              <a:gd name="connsiteX1564" fmla="*/ 1554340 w 6320274"/>
              <a:gd name="connsiteY1564" fmla="*/ 1083893 h 1660203"/>
              <a:gd name="connsiteX1565" fmla="*/ 1550914 w 6320274"/>
              <a:gd name="connsiteY1565" fmla="*/ 1088786 h 1660203"/>
              <a:gd name="connsiteX1566" fmla="*/ 1529433 w 6320274"/>
              <a:gd name="connsiteY1566" fmla="*/ 1069027 h 1660203"/>
              <a:gd name="connsiteX1567" fmla="*/ 1533947 w 6320274"/>
              <a:gd name="connsiteY1567" fmla="*/ 1058891 h 1660203"/>
              <a:gd name="connsiteX1568" fmla="*/ 1503784 w 6320274"/>
              <a:gd name="connsiteY1568" fmla="*/ 1042917 h 1660203"/>
              <a:gd name="connsiteX1569" fmla="*/ 1505723 w 6320274"/>
              <a:gd name="connsiteY1569" fmla="*/ 1029692 h 1660203"/>
              <a:gd name="connsiteX1570" fmla="*/ 1462308 w 6320274"/>
              <a:gd name="connsiteY1570" fmla="*/ 1011731 h 1660203"/>
              <a:gd name="connsiteX1571" fmla="*/ 1468906 w 6320274"/>
              <a:gd name="connsiteY1571" fmla="*/ 1004770 h 1660203"/>
              <a:gd name="connsiteX1572" fmla="*/ 1459680 w 6320274"/>
              <a:gd name="connsiteY1572" fmla="*/ 1011179 h 1660203"/>
              <a:gd name="connsiteX1573" fmla="*/ 1447770 w 6320274"/>
              <a:gd name="connsiteY1573" fmla="*/ 1001122 h 1660203"/>
              <a:gd name="connsiteX1574" fmla="*/ 1452284 w 6320274"/>
              <a:gd name="connsiteY1574" fmla="*/ 990986 h 1660203"/>
              <a:gd name="connsiteX1575" fmla="*/ 1352260 w 6320274"/>
              <a:gd name="connsiteY1575" fmla="*/ 936390 h 1660203"/>
              <a:gd name="connsiteX1576" fmla="*/ 1298675 w 6320274"/>
              <a:gd name="connsiteY1576" fmla="*/ 913883 h 1660203"/>
              <a:gd name="connsiteX1577" fmla="*/ 1306071 w 6320274"/>
              <a:gd name="connsiteY1577" fmla="*/ 901475 h 1660203"/>
              <a:gd name="connsiteX1578" fmla="*/ 1276453 w 6320274"/>
              <a:gd name="connsiteY1578" fmla="*/ 882881 h 1660203"/>
              <a:gd name="connsiteX1579" fmla="*/ 1280966 w 6320274"/>
              <a:gd name="connsiteY1579" fmla="*/ 872744 h 1660203"/>
              <a:gd name="connsiteX1580" fmla="*/ 1244946 w 6320274"/>
              <a:gd name="connsiteY1580" fmla="*/ 809777 h 1660203"/>
              <a:gd name="connsiteX1581" fmla="*/ 1247429 w 6320274"/>
              <a:gd name="connsiteY1581" fmla="*/ 793930 h 1660203"/>
              <a:gd name="connsiteX1582" fmla="*/ 1202780 w 6320274"/>
              <a:gd name="connsiteY1582" fmla="*/ 732212 h 1660203"/>
              <a:gd name="connsiteX1583" fmla="*/ 1175389 w 6320274"/>
              <a:gd name="connsiteY1583" fmla="*/ 700594 h 1660203"/>
              <a:gd name="connsiteX1584" fmla="*/ 1137627 w 6320274"/>
              <a:gd name="connsiteY1584" fmla="*/ 632118 h 1660203"/>
              <a:gd name="connsiteX1585" fmla="*/ 1115404 w 6320274"/>
              <a:gd name="connsiteY1585" fmla="*/ 601116 h 1660203"/>
              <a:gd name="connsiteX1586" fmla="*/ 1007093 w 6320274"/>
              <a:gd name="connsiteY1586" fmla="*/ 512837 h 1660203"/>
              <a:gd name="connsiteX1587" fmla="*/ 1011606 w 6320274"/>
              <a:gd name="connsiteY1587" fmla="*/ 502700 h 1660203"/>
              <a:gd name="connsiteX1588" fmla="*/ 958908 w 6320274"/>
              <a:gd name="connsiteY1588" fmla="*/ 475237 h 1660203"/>
              <a:gd name="connsiteX1589" fmla="*/ 926605 w 6320274"/>
              <a:gd name="connsiteY1589" fmla="*/ 440179 h 1660203"/>
              <a:gd name="connsiteX1590" fmla="*/ 931372 w 6320274"/>
              <a:gd name="connsiteY1590" fmla="*/ 427218 h 1660203"/>
              <a:gd name="connsiteX1591" fmla="*/ 898634 w 6320274"/>
              <a:gd name="connsiteY1591" fmla="*/ 342958 h 1660203"/>
              <a:gd name="connsiteX1592" fmla="*/ 908114 w 6320274"/>
              <a:gd name="connsiteY1592" fmla="*/ 333726 h 1660203"/>
              <a:gd name="connsiteX1593" fmla="*/ 928812 w 6320274"/>
              <a:gd name="connsiteY1593" fmla="*/ 222972 h 1660203"/>
              <a:gd name="connsiteX1594" fmla="*/ 901473 w 6320274"/>
              <a:gd name="connsiteY1594" fmla="*/ 156218 h 1660203"/>
              <a:gd name="connsiteX1595" fmla="*/ 903413 w 6320274"/>
              <a:gd name="connsiteY1595" fmla="*/ 142993 h 1660203"/>
              <a:gd name="connsiteX1596" fmla="*/ 854394 w 6320274"/>
              <a:gd name="connsiteY1596" fmla="*/ 42615 h 1660203"/>
              <a:gd name="connsiteX1597" fmla="*/ 875619 w 6320274"/>
              <a:gd name="connsiteY1597" fmla="*/ 0 h 1660203"/>
              <a:gd name="connsiteX1598" fmla="*/ 864253 w 6320274"/>
              <a:gd name="connsiteY1598" fmla="*/ 19922 h 1660203"/>
              <a:gd name="connsiteX1599" fmla="*/ 887819 w 6320274"/>
              <a:gd name="connsiteY1599" fmla="*/ 42857 h 1660203"/>
              <a:gd name="connsiteX1600" fmla="*/ 885336 w 6320274"/>
              <a:gd name="connsiteY1600" fmla="*/ 58704 h 1660203"/>
              <a:gd name="connsiteX1601" fmla="*/ 1106126 w 6320274"/>
              <a:gd name="connsiteY1601" fmla="*/ 209014 h 1660203"/>
              <a:gd name="connsiteX1602" fmla="*/ 1234194 w 6320274"/>
              <a:gd name="connsiteY1602" fmla="*/ 208185 h 1660203"/>
              <a:gd name="connsiteX1603" fmla="*/ 1389161 w 6320274"/>
              <a:gd name="connsiteY1603" fmla="*/ 173861 h 1660203"/>
              <a:gd name="connsiteX1604" fmla="*/ 1433172 w 6320274"/>
              <a:gd name="connsiteY1604" fmla="*/ 154064 h 1660203"/>
              <a:gd name="connsiteX1605" fmla="*/ 1641466 w 6320274"/>
              <a:gd name="connsiteY1605" fmla="*/ 145071 h 1660203"/>
              <a:gd name="connsiteX1606" fmla="*/ 1667370 w 6320274"/>
              <a:gd name="connsiteY1606" fmla="*/ 135757 h 1660203"/>
              <a:gd name="connsiteX1607" fmla="*/ 1794894 w 6320274"/>
              <a:gd name="connsiteY1607" fmla="*/ 137549 h 1660203"/>
              <a:gd name="connsiteX1608" fmla="*/ 1942608 w 6320274"/>
              <a:gd name="connsiteY1608" fmla="*/ 132033 h 1660203"/>
              <a:gd name="connsiteX1609" fmla="*/ 2154729 w 6320274"/>
              <a:gd name="connsiteY1609" fmla="*/ 131724 h 1660203"/>
              <a:gd name="connsiteX1610" fmla="*/ 2227474 w 6320274"/>
              <a:gd name="connsiteY1610" fmla="*/ 135478 h 1660203"/>
              <a:gd name="connsiteX1611" fmla="*/ 2415127 w 6320274"/>
              <a:gd name="connsiteY1611" fmla="*/ 220550 h 1660203"/>
              <a:gd name="connsiteX1612" fmla="*/ 2478535 w 6320274"/>
              <a:gd name="connsiteY1612" fmla="*/ 249936 h 1660203"/>
              <a:gd name="connsiteX1613" fmla="*/ 2625946 w 6320274"/>
              <a:gd name="connsiteY1613" fmla="*/ 347579 h 1660203"/>
              <a:gd name="connsiteX1614" fmla="*/ 2625546 w 6320274"/>
              <a:gd name="connsiteY1614" fmla="*/ 334001 h 1660203"/>
              <a:gd name="connsiteX1615" fmla="*/ 2921470 w 6320274"/>
              <a:gd name="connsiteY1615" fmla="*/ 388083 h 1660203"/>
              <a:gd name="connsiteX1616" fmla="*/ 3301793 w 6320274"/>
              <a:gd name="connsiteY1616" fmla="*/ 458797 h 1660203"/>
              <a:gd name="connsiteX1617" fmla="*/ 3308790 w 6320274"/>
              <a:gd name="connsiteY1617" fmla="*/ 465412 h 1660203"/>
              <a:gd name="connsiteX1618" fmla="*/ 3638650 w 6320274"/>
              <a:gd name="connsiteY1618" fmla="*/ 579285 h 1660203"/>
              <a:gd name="connsiteX1619" fmla="*/ 3774004 w 6320274"/>
              <a:gd name="connsiteY1619" fmla="*/ 650471 h 1660203"/>
              <a:gd name="connsiteX1620" fmla="*/ 3862520 w 6320274"/>
              <a:gd name="connsiteY1620" fmla="*/ 708589 h 1660203"/>
              <a:gd name="connsiteX1621" fmla="*/ 3922903 w 6320274"/>
              <a:gd name="connsiteY1621" fmla="*/ 789044 h 1660203"/>
              <a:gd name="connsiteX1622" fmla="*/ 3961406 w 6320274"/>
              <a:gd name="connsiteY1622" fmla="*/ 836165 h 1660203"/>
              <a:gd name="connsiteX1623" fmla="*/ 3982889 w 6320274"/>
              <a:gd name="connsiteY1623" fmla="*/ 888524 h 1660203"/>
              <a:gd name="connsiteX1624" fmla="*/ 4005910 w 6320274"/>
              <a:gd name="connsiteY1624" fmla="*/ 914080 h 1660203"/>
              <a:gd name="connsiteX1625" fmla="*/ 4004968 w 6320274"/>
              <a:gd name="connsiteY1625" fmla="*/ 935724 h 1660203"/>
              <a:gd name="connsiteX1626" fmla="*/ 4025506 w 6320274"/>
              <a:gd name="connsiteY1626" fmla="*/ 977128 h 1660203"/>
              <a:gd name="connsiteX1627" fmla="*/ 4021937 w 6320274"/>
              <a:gd name="connsiteY1627" fmla="*/ 998219 h 1660203"/>
              <a:gd name="connsiteX1628" fmla="*/ 4084498 w 6320274"/>
              <a:gd name="connsiteY1628" fmla="*/ 1133386 h 1660203"/>
              <a:gd name="connsiteX1629" fmla="*/ 4122150 w 6320274"/>
              <a:gd name="connsiteY1629" fmla="*/ 1221087 h 1660203"/>
              <a:gd name="connsiteX1630" fmla="*/ 4172059 w 6320274"/>
              <a:gd name="connsiteY1630" fmla="*/ 1367555 h 1660203"/>
              <a:gd name="connsiteX1631" fmla="*/ 4185949 w 6320274"/>
              <a:gd name="connsiteY1631" fmla="*/ 1483655 h 1660203"/>
              <a:gd name="connsiteX1632" fmla="*/ 4171012 w 6320274"/>
              <a:gd name="connsiteY1632" fmla="*/ 1492068 h 1660203"/>
              <a:gd name="connsiteX1633" fmla="*/ 4178502 w 6320274"/>
              <a:gd name="connsiteY1633" fmla="*/ 1531198 h 1660203"/>
              <a:gd name="connsiteX1634" fmla="*/ 4234966 w 6320274"/>
              <a:gd name="connsiteY1634" fmla="*/ 1551433 h 1660203"/>
              <a:gd name="connsiteX1635" fmla="*/ 4254271 w 6320274"/>
              <a:gd name="connsiteY1635" fmla="*/ 1549081 h 1660203"/>
              <a:gd name="connsiteX1636" fmla="*/ 4239879 w 6320274"/>
              <a:gd name="connsiteY1636" fmla="*/ 1554873 h 1660203"/>
              <a:gd name="connsiteX1637" fmla="*/ 4286866 w 6320274"/>
              <a:gd name="connsiteY1637" fmla="*/ 1584342 h 1660203"/>
              <a:gd name="connsiteX1638" fmla="*/ 4264388 w 6320274"/>
              <a:gd name="connsiteY1638" fmla="*/ 1588763 h 1660203"/>
              <a:gd name="connsiteX1639" fmla="*/ 4373296 w 6320274"/>
              <a:gd name="connsiteY1639" fmla="*/ 1639286 h 1660203"/>
              <a:gd name="connsiteX1640" fmla="*/ 4271980 w 6320274"/>
              <a:gd name="connsiteY1640" fmla="*/ 1525022 h 1660203"/>
              <a:gd name="connsiteX1641" fmla="*/ 4324023 w 6320274"/>
              <a:gd name="connsiteY1641" fmla="*/ 1574330 h 1660203"/>
              <a:gd name="connsiteX1642" fmla="*/ 4437284 w 6320274"/>
              <a:gd name="connsiteY1642" fmla="*/ 1659186 h 1660203"/>
              <a:gd name="connsiteX1643" fmla="*/ 4440733 w 6320274"/>
              <a:gd name="connsiteY1643" fmla="*/ 1660203 h 1660203"/>
              <a:gd name="connsiteX1644" fmla="*/ 4311269 w 6320274"/>
              <a:gd name="connsiteY1644" fmla="*/ 1660203 h 1660203"/>
              <a:gd name="connsiteX1645" fmla="*/ 4255869 w 6320274"/>
              <a:gd name="connsiteY1645" fmla="*/ 1650139 h 1660203"/>
              <a:gd name="connsiteX1646" fmla="*/ 4275711 w 6320274"/>
              <a:gd name="connsiteY1646" fmla="*/ 1660203 h 1660203"/>
              <a:gd name="connsiteX1647" fmla="*/ 4237601 w 6320274"/>
              <a:gd name="connsiteY1647" fmla="*/ 1660203 h 1660203"/>
              <a:gd name="connsiteX1648" fmla="*/ 4201448 w 6320274"/>
              <a:gd name="connsiteY1648" fmla="*/ 1644204 h 1660203"/>
              <a:gd name="connsiteX1649" fmla="*/ 4203133 w 6320274"/>
              <a:gd name="connsiteY1649" fmla="*/ 1633802 h 1660203"/>
              <a:gd name="connsiteX1650" fmla="*/ 4161350 w 6320274"/>
              <a:gd name="connsiteY1650" fmla="*/ 1640575 h 1660203"/>
              <a:gd name="connsiteX1651" fmla="*/ 4159411 w 6320274"/>
              <a:gd name="connsiteY1651" fmla="*/ 1653800 h 1660203"/>
              <a:gd name="connsiteX1652" fmla="*/ 4186003 w 6320274"/>
              <a:gd name="connsiteY1652" fmla="*/ 1658266 h 1660203"/>
              <a:gd name="connsiteX1653" fmla="*/ 4163910 w 6320274"/>
              <a:gd name="connsiteY1653" fmla="*/ 1658486 h 1660203"/>
              <a:gd name="connsiteX1654" fmla="*/ 4159406 w 6320274"/>
              <a:gd name="connsiteY1654" fmla="*/ 1660203 h 1660203"/>
              <a:gd name="connsiteX1655" fmla="*/ 4117678 w 6320274"/>
              <a:gd name="connsiteY1655" fmla="*/ 1660203 h 1660203"/>
              <a:gd name="connsiteX1656" fmla="*/ 4119669 w 6320274"/>
              <a:gd name="connsiteY1656" fmla="*/ 1657660 h 1660203"/>
              <a:gd name="connsiteX1657" fmla="*/ 4137964 w 6320274"/>
              <a:gd name="connsiteY1657" fmla="*/ 1637068 h 1660203"/>
              <a:gd name="connsiteX1658" fmla="*/ 4094151 w 6320274"/>
              <a:gd name="connsiteY1658" fmla="*/ 1638130 h 1660203"/>
              <a:gd name="connsiteX1659" fmla="*/ 4088214 w 6320274"/>
              <a:gd name="connsiteY1659" fmla="*/ 1660203 h 1660203"/>
              <a:gd name="connsiteX1660" fmla="*/ 4068502 w 6320274"/>
              <a:gd name="connsiteY1660" fmla="*/ 1660203 h 1660203"/>
              <a:gd name="connsiteX1661" fmla="*/ 4068928 w 6320274"/>
              <a:gd name="connsiteY1661" fmla="*/ 1656928 h 1660203"/>
              <a:gd name="connsiteX1662" fmla="*/ 4055676 w 6320274"/>
              <a:gd name="connsiteY1662" fmla="*/ 1654941 h 1660203"/>
              <a:gd name="connsiteX1663" fmla="*/ 4064559 w 6320274"/>
              <a:gd name="connsiteY1663" fmla="*/ 1650866 h 1660203"/>
              <a:gd name="connsiteX1664" fmla="*/ 4037966 w 6320274"/>
              <a:gd name="connsiteY1664" fmla="*/ 1613802 h 1660203"/>
              <a:gd name="connsiteX1665" fmla="*/ 3997179 w 6320274"/>
              <a:gd name="connsiteY1665" fmla="*/ 1563795 h 1660203"/>
              <a:gd name="connsiteX1666" fmla="*/ 3938137 w 6320274"/>
              <a:gd name="connsiteY1666" fmla="*/ 1507871 h 1660203"/>
              <a:gd name="connsiteX1667" fmla="*/ 3671049 w 6320274"/>
              <a:gd name="connsiteY1667" fmla="*/ 1309272 h 1660203"/>
              <a:gd name="connsiteX1668" fmla="*/ 3787099 w 6320274"/>
              <a:gd name="connsiteY1668" fmla="*/ 1382811 h 1660203"/>
              <a:gd name="connsiteX1669" fmla="*/ 4011062 w 6320274"/>
              <a:gd name="connsiteY1669" fmla="*/ 1563652 h 1660203"/>
              <a:gd name="connsiteX1670" fmla="*/ 4072533 w 6320274"/>
              <a:gd name="connsiteY1670" fmla="*/ 1638863 h 1660203"/>
              <a:gd name="connsiteX1671" fmla="*/ 4058991 w 6320274"/>
              <a:gd name="connsiteY1671" fmla="*/ 1604075 h 1660203"/>
              <a:gd name="connsiteX1672" fmla="*/ 3976183 w 6320274"/>
              <a:gd name="connsiteY1672" fmla="*/ 1492904 h 1660203"/>
              <a:gd name="connsiteX1673" fmla="*/ 3955645 w 6320274"/>
              <a:gd name="connsiteY1673" fmla="*/ 1484100 h 1660203"/>
              <a:gd name="connsiteX1674" fmla="*/ 3945418 w 6320274"/>
              <a:gd name="connsiteY1674" fmla="*/ 1463642 h 1660203"/>
              <a:gd name="connsiteX1675" fmla="*/ 3880811 w 6320274"/>
              <a:gd name="connsiteY1675" fmla="*/ 1426124 h 1660203"/>
              <a:gd name="connsiteX1676" fmla="*/ 3879868 w 6320274"/>
              <a:gd name="connsiteY1676" fmla="*/ 1415170 h 1660203"/>
              <a:gd name="connsiteX1677" fmla="*/ 3859075 w 6320274"/>
              <a:gd name="connsiteY1677" fmla="*/ 1409189 h 1660203"/>
              <a:gd name="connsiteX1678" fmla="*/ 3932109 w 6320274"/>
              <a:gd name="connsiteY1678" fmla="*/ 1445745 h 1660203"/>
              <a:gd name="connsiteX1679" fmla="*/ 3891033 w 6320274"/>
              <a:gd name="connsiteY1679" fmla="*/ 1395536 h 1660203"/>
              <a:gd name="connsiteX1680" fmla="*/ 3892374 w 6320274"/>
              <a:gd name="connsiteY1680" fmla="*/ 1387468 h 1660203"/>
              <a:gd name="connsiteX1681" fmla="*/ 3840874 w 6320274"/>
              <a:gd name="connsiteY1681" fmla="*/ 1335537 h 1660203"/>
              <a:gd name="connsiteX1682" fmla="*/ 3831846 w 6320274"/>
              <a:gd name="connsiteY1682" fmla="*/ 1290612 h 1660203"/>
              <a:gd name="connsiteX1683" fmla="*/ 3776920 w 6320274"/>
              <a:gd name="connsiteY1683" fmla="*/ 1243574 h 1660203"/>
              <a:gd name="connsiteX1684" fmla="*/ 3786943 w 6320274"/>
              <a:gd name="connsiteY1684" fmla="*/ 1231719 h 1660203"/>
              <a:gd name="connsiteX1685" fmla="*/ 3710680 w 6320274"/>
              <a:gd name="connsiteY1685" fmla="*/ 1181322 h 1660203"/>
              <a:gd name="connsiteX1686" fmla="*/ 3773146 w 6320274"/>
              <a:gd name="connsiteY1686" fmla="*/ 1232353 h 1660203"/>
              <a:gd name="connsiteX1687" fmla="*/ 3622057 w 6320274"/>
              <a:gd name="connsiteY1687" fmla="*/ 1175027 h 1660203"/>
              <a:gd name="connsiteX1688" fmla="*/ 3650934 w 6320274"/>
              <a:gd name="connsiteY1688" fmla="*/ 1182380 h 1660203"/>
              <a:gd name="connsiteX1689" fmla="*/ 3576106 w 6320274"/>
              <a:gd name="connsiteY1689" fmla="*/ 1175451 h 1660203"/>
              <a:gd name="connsiteX1690" fmla="*/ 3576506 w 6320274"/>
              <a:gd name="connsiteY1690" fmla="*/ 1189027 h 1660203"/>
              <a:gd name="connsiteX1691" fmla="*/ 3548716 w 6320274"/>
              <a:gd name="connsiteY1691" fmla="*/ 1176432 h 1660203"/>
              <a:gd name="connsiteX1692" fmla="*/ 3327621 w 6320274"/>
              <a:gd name="connsiteY1692" fmla="*/ 1129279 h 1660203"/>
              <a:gd name="connsiteX1693" fmla="*/ 3306139 w 6320274"/>
              <a:gd name="connsiteY1693" fmla="*/ 1109520 h 1660203"/>
              <a:gd name="connsiteX1694" fmla="*/ 3099578 w 6320274"/>
              <a:gd name="connsiteY1694" fmla="*/ 1007777 h 1660203"/>
              <a:gd name="connsiteX1695" fmla="*/ 3094520 w 6320274"/>
              <a:gd name="connsiteY1695" fmla="*/ 987937 h 1660203"/>
              <a:gd name="connsiteX1696" fmla="*/ 3050161 w 6320274"/>
              <a:gd name="connsiteY1696" fmla="*/ 926422 h 1660203"/>
              <a:gd name="connsiteX1697" fmla="*/ 2990976 w 6320274"/>
              <a:gd name="connsiteY1697" fmla="*/ 854098 h 1660203"/>
              <a:gd name="connsiteX1698" fmla="*/ 2968897 w 6320274"/>
              <a:gd name="connsiteY1698" fmla="*/ 839495 h 1660203"/>
              <a:gd name="connsiteX1699" fmla="*/ 2933277 w 6320274"/>
              <a:gd name="connsiteY1699" fmla="*/ 790105 h 1660203"/>
              <a:gd name="connsiteX1700" fmla="*/ 2907825 w 6320274"/>
              <a:gd name="connsiteY1700" fmla="*/ 777860 h 1660203"/>
              <a:gd name="connsiteX1701" fmla="*/ 2910997 w 6320274"/>
              <a:gd name="connsiteY1701" fmla="*/ 775791 h 1660203"/>
              <a:gd name="connsiteX1702" fmla="*/ 2899088 w 6320274"/>
              <a:gd name="connsiteY1702" fmla="*/ 765737 h 1660203"/>
              <a:gd name="connsiteX1703" fmla="*/ 2877750 w 6320274"/>
              <a:gd name="connsiteY1703" fmla="*/ 729778 h 1660203"/>
              <a:gd name="connsiteX1704" fmla="*/ 2849126 w 6320274"/>
              <a:gd name="connsiteY1704" fmla="*/ 687003 h 1660203"/>
              <a:gd name="connsiteX1705" fmla="*/ 2828189 w 6320274"/>
              <a:gd name="connsiteY1705" fmla="*/ 664622 h 1660203"/>
              <a:gd name="connsiteX1706" fmla="*/ 2855035 w 6320274"/>
              <a:gd name="connsiteY1706" fmla="*/ 666262 h 1660203"/>
              <a:gd name="connsiteX1707" fmla="*/ 2834096 w 6320274"/>
              <a:gd name="connsiteY1707" fmla="*/ 611281 h 1660203"/>
              <a:gd name="connsiteX1708" fmla="*/ 2814445 w 6320274"/>
              <a:gd name="connsiteY1708" fmla="*/ 597521 h 1660203"/>
              <a:gd name="connsiteX1709" fmla="*/ 2818414 w 6320274"/>
              <a:gd name="connsiteY1709" fmla="*/ 590006 h 1660203"/>
              <a:gd name="connsiteX1710" fmla="*/ 2741607 w 6320274"/>
              <a:gd name="connsiteY1710" fmla="*/ 509632 h 1660203"/>
              <a:gd name="connsiteX1711" fmla="*/ 2737093 w 6320274"/>
              <a:gd name="connsiteY1711" fmla="*/ 487169 h 1660203"/>
              <a:gd name="connsiteX1712" fmla="*/ 2722010 w 6320274"/>
              <a:gd name="connsiteY1712" fmla="*/ 479183 h 1660203"/>
              <a:gd name="connsiteX1713" fmla="*/ 2654232 w 6320274"/>
              <a:gd name="connsiteY1713" fmla="*/ 411135 h 1660203"/>
              <a:gd name="connsiteX1714" fmla="*/ 2481769 w 6320274"/>
              <a:gd name="connsiteY1714" fmla="*/ 282226 h 1660203"/>
              <a:gd name="connsiteX1715" fmla="*/ 2460287 w 6320274"/>
              <a:gd name="connsiteY1715" fmla="*/ 262466 h 1660203"/>
              <a:gd name="connsiteX1716" fmla="*/ 2399707 w 6320274"/>
              <a:gd name="connsiteY1716" fmla="*/ 233344 h 1660203"/>
              <a:gd name="connsiteX1717" fmla="*/ 2152963 w 6320274"/>
              <a:gd name="connsiteY1717" fmla="*/ 160082 h 1660203"/>
              <a:gd name="connsiteX1718" fmla="*/ 1922677 w 6320274"/>
              <a:gd name="connsiteY1718" fmla="*/ 154964 h 1660203"/>
              <a:gd name="connsiteX1719" fmla="*/ 1333899 w 6320274"/>
              <a:gd name="connsiteY1719" fmla="*/ 212802 h 1660203"/>
              <a:gd name="connsiteX1720" fmla="*/ 1312221 w 6320274"/>
              <a:gd name="connsiteY1720" fmla="*/ 211777 h 1660203"/>
              <a:gd name="connsiteX1721" fmla="*/ 1190009 w 6320274"/>
              <a:gd name="connsiteY1721" fmla="*/ 227002 h 1660203"/>
              <a:gd name="connsiteX1722" fmla="*/ 1066853 w 6320274"/>
              <a:gd name="connsiteY1722" fmla="*/ 231270 h 1660203"/>
              <a:gd name="connsiteX1723" fmla="*/ 936557 w 6320274"/>
              <a:gd name="connsiteY1723" fmla="*/ 179926 h 1660203"/>
              <a:gd name="connsiteX1724" fmla="*/ 951638 w 6320274"/>
              <a:gd name="connsiteY1724" fmla="*/ 220511 h 1660203"/>
              <a:gd name="connsiteX1725" fmla="*/ 1047549 w 6320274"/>
              <a:gd name="connsiteY1725" fmla="*/ 266222 h 1660203"/>
              <a:gd name="connsiteX1726" fmla="*/ 938787 w 6320274"/>
              <a:gd name="connsiteY1726" fmla="*/ 232100 h 1660203"/>
              <a:gd name="connsiteX1727" fmla="*/ 956298 w 6320274"/>
              <a:gd name="connsiteY1727" fmla="*/ 259375 h 1660203"/>
              <a:gd name="connsiteX1728" fmla="*/ 939874 w 6320274"/>
              <a:gd name="connsiteY1728" fmla="*/ 259456 h 1660203"/>
              <a:gd name="connsiteX1729" fmla="*/ 977635 w 6320274"/>
              <a:gd name="connsiteY1729" fmla="*/ 295332 h 1660203"/>
              <a:gd name="connsiteX1730" fmla="*/ 1314892 w 6320274"/>
              <a:gd name="connsiteY1730" fmla="*/ 396799 h 1660203"/>
              <a:gd name="connsiteX1731" fmla="*/ 1258570 w 6320274"/>
              <a:gd name="connsiteY1731" fmla="*/ 392963 h 1660203"/>
              <a:gd name="connsiteX1732" fmla="*/ 996488 w 6320274"/>
              <a:gd name="connsiteY1732" fmla="*/ 314539 h 1660203"/>
              <a:gd name="connsiteX1733" fmla="*/ 928710 w 6320274"/>
              <a:gd name="connsiteY1733" fmla="*/ 279090 h 1660203"/>
              <a:gd name="connsiteX1734" fmla="*/ 922005 w 6320274"/>
              <a:gd name="connsiteY1734" fmla="*/ 337876 h 1660203"/>
              <a:gd name="connsiteX1735" fmla="*/ 1377248 w 6320274"/>
              <a:gd name="connsiteY1735" fmla="*/ 467054 h 1660203"/>
              <a:gd name="connsiteX1736" fmla="*/ 924233 w 6320274"/>
              <a:gd name="connsiteY1736" fmla="*/ 357451 h 1660203"/>
              <a:gd name="connsiteX1737" fmla="*/ 919523 w 6320274"/>
              <a:gd name="connsiteY1737" fmla="*/ 386323 h 1660203"/>
              <a:gd name="connsiteX1738" fmla="*/ 1041285 w 6320274"/>
              <a:gd name="connsiteY1738" fmla="*/ 457855 h 1660203"/>
              <a:gd name="connsiteX1739" fmla="*/ 1450321 w 6320274"/>
              <a:gd name="connsiteY1739" fmla="*/ 573204 h 1660203"/>
              <a:gd name="connsiteX1740" fmla="*/ 1583725 w 6320274"/>
              <a:gd name="connsiteY1740" fmla="*/ 590755 h 1660203"/>
              <a:gd name="connsiteX1741" fmla="*/ 1473389 w 6320274"/>
              <a:gd name="connsiteY1741" fmla="*/ 582655 h 1660203"/>
              <a:gd name="connsiteX1742" fmla="*/ 1007722 w 6320274"/>
              <a:gd name="connsiteY1742" fmla="*/ 445506 h 1660203"/>
              <a:gd name="connsiteX1743" fmla="*/ 959394 w 6320274"/>
              <a:gd name="connsiteY1743" fmla="*/ 424106 h 1660203"/>
              <a:gd name="connsiteX1744" fmla="*/ 936518 w 6320274"/>
              <a:gd name="connsiteY1744" fmla="*/ 414951 h 1660203"/>
              <a:gd name="connsiteX1745" fmla="*/ 1082933 w 6320274"/>
              <a:gd name="connsiteY1745" fmla="*/ 536774 h 1660203"/>
              <a:gd name="connsiteX1746" fmla="*/ 1359151 w 6320274"/>
              <a:gd name="connsiteY1746" fmla="*/ 612229 h 1660203"/>
              <a:gd name="connsiteX1747" fmla="*/ 1829440 w 6320274"/>
              <a:gd name="connsiteY1747" fmla="*/ 681170 h 1660203"/>
              <a:gd name="connsiteX1748" fmla="*/ 1759325 w 6320274"/>
              <a:gd name="connsiteY1748" fmla="*/ 677969 h 1660203"/>
              <a:gd name="connsiteX1749" fmla="*/ 1081590 w 6320274"/>
              <a:gd name="connsiteY1749" fmla="*/ 544841 h 1660203"/>
              <a:gd name="connsiteX1750" fmla="*/ 1116267 w 6320274"/>
              <a:gd name="connsiteY1750" fmla="*/ 583276 h 1660203"/>
              <a:gd name="connsiteX1751" fmla="*/ 1157055 w 6320274"/>
              <a:gd name="connsiteY1751" fmla="*/ 633283 h 1660203"/>
              <a:gd name="connsiteX1752" fmla="*/ 1361874 w 6320274"/>
              <a:gd name="connsiteY1752" fmla="*/ 729516 h 1660203"/>
              <a:gd name="connsiteX1753" fmla="*/ 1598902 w 6320274"/>
              <a:gd name="connsiteY1753" fmla="*/ 776673 h 1660203"/>
              <a:gd name="connsiteX1754" fmla="*/ 1789038 w 6320274"/>
              <a:gd name="connsiteY1754" fmla="*/ 813298 h 1660203"/>
              <a:gd name="connsiteX1755" fmla="*/ 1493514 w 6320274"/>
              <a:gd name="connsiteY1755" fmla="*/ 772794 h 1660203"/>
              <a:gd name="connsiteX1756" fmla="*/ 1468352 w 6320274"/>
              <a:gd name="connsiteY1756" fmla="*/ 760751 h 1660203"/>
              <a:gd name="connsiteX1757" fmla="*/ 1370157 w 6320274"/>
              <a:gd name="connsiteY1757" fmla="*/ 744752 h 1660203"/>
              <a:gd name="connsiteX1758" fmla="*/ 1181363 w 6320274"/>
              <a:gd name="connsiteY1758" fmla="*/ 667460 h 1660203"/>
              <a:gd name="connsiteX1759" fmla="*/ 1268685 w 6320274"/>
              <a:gd name="connsiteY1759" fmla="*/ 801092 h 1660203"/>
              <a:gd name="connsiteX1760" fmla="*/ 1288426 w 6320274"/>
              <a:gd name="connsiteY1760" fmla="*/ 847943 h 1660203"/>
              <a:gd name="connsiteX1761" fmla="*/ 1283658 w 6320274"/>
              <a:gd name="connsiteY1761" fmla="*/ 860903 h 1660203"/>
              <a:gd name="connsiteX1762" fmla="*/ 1441693 w 6320274"/>
              <a:gd name="connsiteY1762" fmla="*/ 959980 h 1660203"/>
              <a:gd name="connsiteX1763" fmla="*/ 1515526 w 6320274"/>
              <a:gd name="connsiteY1763" fmla="*/ 1023688 h 1660203"/>
              <a:gd name="connsiteX1764" fmla="*/ 1760043 w 6320274"/>
              <a:gd name="connsiteY1764" fmla="*/ 1109973 h 1660203"/>
              <a:gd name="connsiteX1765" fmla="*/ 2366230 w 6320274"/>
              <a:gd name="connsiteY1765" fmla="*/ 1214879 h 1660203"/>
              <a:gd name="connsiteX1766" fmla="*/ 2100724 w 6320274"/>
              <a:gd name="connsiteY1766" fmla="*/ 1173947 h 1660203"/>
              <a:gd name="connsiteX1767" fmla="*/ 2506899 w 6320274"/>
              <a:gd name="connsiteY1767" fmla="*/ 1303082 h 1660203"/>
              <a:gd name="connsiteX1768" fmla="*/ 2254985 w 6320274"/>
              <a:gd name="connsiteY1768" fmla="*/ 1229204 h 1660203"/>
              <a:gd name="connsiteX1769" fmla="*/ 2067280 w 6320274"/>
              <a:gd name="connsiteY1769" fmla="*/ 1179268 h 1660203"/>
              <a:gd name="connsiteX1770" fmla="*/ 2068079 w 6320274"/>
              <a:gd name="connsiteY1770" fmla="*/ 1173822 h 1660203"/>
              <a:gd name="connsiteX1771" fmla="*/ 1779695 w 6320274"/>
              <a:gd name="connsiteY1771" fmla="*/ 1123733 h 1660203"/>
              <a:gd name="connsiteX1772" fmla="*/ 1749423 w 6320274"/>
              <a:gd name="connsiteY1772" fmla="*/ 1126985 h 1660203"/>
              <a:gd name="connsiteX1773" fmla="*/ 1731714 w 6320274"/>
              <a:gd name="connsiteY1773" fmla="*/ 1118447 h 1660203"/>
              <a:gd name="connsiteX1774" fmla="*/ 1674850 w 6320274"/>
              <a:gd name="connsiteY1774" fmla="*/ 1117233 h 1660203"/>
              <a:gd name="connsiteX1775" fmla="*/ 1716378 w 6320274"/>
              <a:gd name="connsiteY1775" fmla="*/ 1113284 h 1660203"/>
              <a:gd name="connsiteX1776" fmla="*/ 1546236 w 6320274"/>
              <a:gd name="connsiteY1776" fmla="*/ 1055486 h 1660203"/>
              <a:gd name="connsiteX1777" fmla="*/ 1577743 w 6320274"/>
              <a:gd name="connsiteY1777" fmla="*/ 1095990 h 1660203"/>
              <a:gd name="connsiteX1778" fmla="*/ 1673601 w 6320274"/>
              <a:gd name="connsiteY1778" fmla="*/ 1176837 h 1660203"/>
              <a:gd name="connsiteX1779" fmla="*/ 1724014 w 6320274"/>
              <a:gd name="connsiteY1779" fmla="*/ 1234012 h 1660203"/>
              <a:gd name="connsiteX1780" fmla="*/ 1758689 w 6320274"/>
              <a:gd name="connsiteY1780" fmla="*/ 1272447 h 1660203"/>
              <a:gd name="connsiteX1781" fmla="*/ 1832523 w 6320274"/>
              <a:gd name="connsiteY1781" fmla="*/ 1336156 h 1660203"/>
              <a:gd name="connsiteX1782" fmla="*/ 1924861 w 6320274"/>
              <a:gd name="connsiteY1782" fmla="*/ 1370358 h 1660203"/>
              <a:gd name="connsiteX1783" fmla="*/ 1988272 w 6320274"/>
              <a:gd name="connsiteY1783" fmla="*/ 1399746 h 1660203"/>
              <a:gd name="connsiteX1784" fmla="*/ 2002265 w 6320274"/>
              <a:gd name="connsiteY1784" fmla="*/ 1412976 h 1660203"/>
              <a:gd name="connsiteX1785" fmla="*/ 2153898 w 6320274"/>
              <a:gd name="connsiteY1785" fmla="*/ 1435080 h 1660203"/>
              <a:gd name="connsiteX1786" fmla="*/ 2176376 w 6320274"/>
              <a:gd name="connsiteY1786" fmla="*/ 1430659 h 1660203"/>
              <a:gd name="connsiteX1787" fmla="*/ 2331980 w 6320274"/>
              <a:gd name="connsiteY1787" fmla="*/ 1477849 h 1660203"/>
              <a:gd name="connsiteX1788" fmla="*/ 2470215 w 6320274"/>
              <a:gd name="connsiteY1788" fmla="*/ 1481566 h 1660203"/>
              <a:gd name="connsiteX1789" fmla="*/ 2582804 w 6320274"/>
              <a:gd name="connsiteY1789" fmla="*/ 1491772 h 1660203"/>
              <a:gd name="connsiteX1790" fmla="*/ 2787238 w 6320274"/>
              <a:gd name="connsiteY1790" fmla="*/ 1471069 h 1660203"/>
              <a:gd name="connsiteX1791" fmla="*/ 2744622 w 6320274"/>
              <a:gd name="connsiteY1791" fmla="*/ 1447663 h 1660203"/>
              <a:gd name="connsiteX1792" fmla="*/ 2799546 w 6320274"/>
              <a:gd name="connsiteY1792" fmla="*/ 1462101 h 1660203"/>
              <a:gd name="connsiteX1793" fmla="*/ 3052998 w 6320274"/>
              <a:gd name="connsiteY1793" fmla="*/ 1476578 h 1660203"/>
              <a:gd name="connsiteX1794" fmla="*/ 3237386 w 6320274"/>
              <a:gd name="connsiteY1794" fmla="*/ 1479583 h 1660203"/>
              <a:gd name="connsiteX1795" fmla="*/ 3285713 w 6320274"/>
              <a:gd name="connsiteY1795" fmla="*/ 1500983 h 1660203"/>
              <a:gd name="connsiteX1796" fmla="*/ 3332555 w 6320274"/>
              <a:gd name="connsiteY1796" fmla="*/ 1514051 h 1660203"/>
              <a:gd name="connsiteX1797" fmla="*/ 3188316 w 6320274"/>
              <a:gd name="connsiteY1797" fmla="*/ 1479538 h 1660203"/>
              <a:gd name="connsiteX1798" fmla="*/ 2893084 w 6320274"/>
              <a:gd name="connsiteY1798" fmla="*/ 1471836 h 1660203"/>
              <a:gd name="connsiteX1799" fmla="*/ 3092444 w 6320274"/>
              <a:gd name="connsiteY1799" fmla="*/ 1534652 h 1660203"/>
              <a:gd name="connsiteX1800" fmla="*/ 3007646 w 6320274"/>
              <a:gd name="connsiteY1800" fmla="*/ 1504443 h 1660203"/>
              <a:gd name="connsiteX1801" fmla="*/ 3046546 w 6320274"/>
              <a:gd name="connsiteY1801" fmla="*/ 1499940 h 1660203"/>
              <a:gd name="connsiteX1802" fmla="*/ 3170790 w 6320274"/>
              <a:gd name="connsiteY1802" fmla="*/ 1555625 h 1660203"/>
              <a:gd name="connsiteX1803" fmla="*/ 3336417 w 6320274"/>
              <a:gd name="connsiteY1803" fmla="*/ 1590960 h 1660203"/>
              <a:gd name="connsiteX1804" fmla="*/ 3476192 w 6320274"/>
              <a:gd name="connsiteY1804" fmla="*/ 1567874 h 1660203"/>
              <a:gd name="connsiteX1805" fmla="*/ 3945681 w 6320274"/>
              <a:gd name="connsiteY1805" fmla="*/ 1609661 h 1660203"/>
              <a:gd name="connsiteX1806" fmla="*/ 3962504 w 6320274"/>
              <a:gd name="connsiteY1806" fmla="*/ 1623156 h 1660203"/>
              <a:gd name="connsiteX1807" fmla="*/ 3983298 w 6320274"/>
              <a:gd name="connsiteY1807" fmla="*/ 1629138 h 1660203"/>
              <a:gd name="connsiteX1808" fmla="*/ 4010785 w 6320274"/>
              <a:gd name="connsiteY1808" fmla="*/ 1650315 h 1660203"/>
              <a:gd name="connsiteX1809" fmla="*/ 4035308 w 6320274"/>
              <a:gd name="connsiteY1809" fmla="*/ 1660203 h 1660203"/>
              <a:gd name="connsiteX1810" fmla="*/ 3970530 w 6320274"/>
              <a:gd name="connsiteY1810" fmla="*/ 1660203 h 1660203"/>
              <a:gd name="connsiteX1811" fmla="*/ 3928211 w 6320274"/>
              <a:gd name="connsiteY1811" fmla="*/ 1637534 h 1660203"/>
              <a:gd name="connsiteX1812" fmla="*/ 3812765 w 6320274"/>
              <a:gd name="connsiteY1812" fmla="*/ 1594657 h 1660203"/>
              <a:gd name="connsiteX1813" fmla="*/ 3465834 w 6320274"/>
              <a:gd name="connsiteY1813" fmla="*/ 1586357 h 1660203"/>
              <a:gd name="connsiteX1814" fmla="*/ 3361731 w 6320274"/>
              <a:gd name="connsiteY1814" fmla="*/ 1623698 h 1660203"/>
              <a:gd name="connsiteX1815" fmla="*/ 3337313 w 6320274"/>
              <a:gd name="connsiteY1815" fmla="*/ 1650478 h 1660203"/>
              <a:gd name="connsiteX1816" fmla="*/ 3323457 w 6320274"/>
              <a:gd name="connsiteY1816" fmla="*/ 1660203 h 1660203"/>
              <a:gd name="connsiteX1817" fmla="*/ 3262014 w 6320274"/>
              <a:gd name="connsiteY1817" fmla="*/ 1660203 h 1660203"/>
              <a:gd name="connsiteX1818" fmla="*/ 3252977 w 6320274"/>
              <a:gd name="connsiteY1818" fmla="*/ 1659068 h 1660203"/>
              <a:gd name="connsiteX1819" fmla="*/ 3251901 w 6320274"/>
              <a:gd name="connsiteY1819" fmla="*/ 1660203 h 1660203"/>
              <a:gd name="connsiteX1820" fmla="*/ 3105720 w 6320274"/>
              <a:gd name="connsiteY1820" fmla="*/ 1660203 h 1660203"/>
              <a:gd name="connsiteX1821" fmla="*/ 2881388 w 6320274"/>
              <a:gd name="connsiteY1821" fmla="*/ 1641008 h 1660203"/>
              <a:gd name="connsiteX1822" fmla="*/ 2624346 w 6320274"/>
              <a:gd name="connsiteY1822" fmla="*/ 1608362 h 1660203"/>
              <a:gd name="connsiteX1823" fmla="*/ 2681209 w 6320274"/>
              <a:gd name="connsiteY1823" fmla="*/ 1609575 h 1660203"/>
              <a:gd name="connsiteX1824" fmla="*/ 3224039 w 6320274"/>
              <a:gd name="connsiteY1824" fmla="*/ 1649958 h 1660203"/>
              <a:gd name="connsiteX1825" fmla="*/ 2901671 w 6320274"/>
              <a:gd name="connsiteY1825" fmla="*/ 1607813 h 1660203"/>
              <a:gd name="connsiteX1826" fmla="*/ 2652587 w 6320274"/>
              <a:gd name="connsiteY1826" fmla="*/ 1566800 h 1660203"/>
              <a:gd name="connsiteX1827" fmla="*/ 2648617 w 6320274"/>
              <a:gd name="connsiteY1827" fmla="*/ 1574314 h 1660203"/>
              <a:gd name="connsiteX1828" fmla="*/ 2352439 w 6320274"/>
              <a:gd name="connsiteY1828" fmla="*/ 1555657 h 1660203"/>
              <a:gd name="connsiteX1829" fmla="*/ 2227600 w 6320274"/>
              <a:gd name="connsiteY1829" fmla="*/ 1537730 h 1660203"/>
              <a:gd name="connsiteX1830" fmla="*/ 1798405 w 6320274"/>
              <a:gd name="connsiteY1830" fmla="*/ 1448236 h 1660203"/>
              <a:gd name="connsiteX1831" fmla="*/ 1945125 w 6320274"/>
              <a:gd name="connsiteY1831" fmla="*/ 1466900 h 1660203"/>
              <a:gd name="connsiteX1832" fmla="*/ 1804603 w 6320274"/>
              <a:gd name="connsiteY1832" fmla="*/ 1427697 h 1660203"/>
              <a:gd name="connsiteX1833" fmla="*/ 1589958 w 6320274"/>
              <a:gd name="connsiteY1833" fmla="*/ 1324583 h 1660203"/>
              <a:gd name="connsiteX1834" fmla="*/ 1372035 w 6320274"/>
              <a:gd name="connsiteY1834" fmla="*/ 1275363 h 1660203"/>
              <a:gd name="connsiteX1835" fmla="*/ 1323706 w 6320274"/>
              <a:gd name="connsiteY1835" fmla="*/ 1253963 h 1660203"/>
              <a:gd name="connsiteX1836" fmla="*/ 1226708 w 6320274"/>
              <a:gd name="connsiteY1836" fmla="*/ 1213496 h 1660203"/>
              <a:gd name="connsiteX1837" fmla="*/ 1195747 w 6320274"/>
              <a:gd name="connsiteY1837" fmla="*/ 1202969 h 1660203"/>
              <a:gd name="connsiteX1838" fmla="*/ 1182351 w 6320274"/>
              <a:gd name="connsiteY1838" fmla="*/ 1184580 h 1660203"/>
              <a:gd name="connsiteX1839" fmla="*/ 1164387 w 6320274"/>
              <a:gd name="connsiteY1839" fmla="*/ 1178865 h 1660203"/>
              <a:gd name="connsiteX1840" fmla="*/ 1094380 w 6320274"/>
              <a:gd name="connsiteY1840" fmla="*/ 1123840 h 1660203"/>
              <a:gd name="connsiteX1841" fmla="*/ 989296 w 6320274"/>
              <a:gd name="connsiteY1841" fmla="*/ 1049401 h 1660203"/>
              <a:gd name="connsiteX1842" fmla="*/ 855575 w 6320274"/>
              <a:gd name="connsiteY1842" fmla="*/ 1068148 h 1660203"/>
              <a:gd name="connsiteX1843" fmla="*/ 716198 w 6320274"/>
              <a:gd name="connsiteY1843" fmla="*/ 1072211 h 1660203"/>
              <a:gd name="connsiteX1844" fmla="*/ 653079 w 6320274"/>
              <a:gd name="connsiteY1844" fmla="*/ 1075626 h 1660203"/>
              <a:gd name="connsiteX1845" fmla="*/ 627175 w 6320274"/>
              <a:gd name="connsiteY1845" fmla="*/ 1084940 h 1660203"/>
              <a:gd name="connsiteX1846" fmla="*/ 498510 w 6320274"/>
              <a:gd name="connsiteY1846" fmla="*/ 1090927 h 1660203"/>
              <a:gd name="connsiteX1847" fmla="*/ 350397 w 6320274"/>
              <a:gd name="connsiteY1847" fmla="*/ 1148064 h 1660203"/>
              <a:gd name="connsiteX1848" fmla="*/ 354766 w 6320274"/>
              <a:gd name="connsiteY1848" fmla="*/ 1154126 h 1660203"/>
              <a:gd name="connsiteX1849" fmla="*/ 305189 w 6320274"/>
              <a:gd name="connsiteY1849" fmla="*/ 1192329 h 1660203"/>
              <a:gd name="connsiteX1850" fmla="*/ 266434 w 6320274"/>
              <a:gd name="connsiteY1850" fmla="*/ 1213232 h 1660203"/>
              <a:gd name="connsiteX1851" fmla="*/ 268264 w 6320274"/>
              <a:gd name="connsiteY1851" fmla="*/ 1219232 h 1660203"/>
              <a:gd name="connsiteX1852" fmla="*/ 179697 w 6320274"/>
              <a:gd name="connsiteY1852" fmla="*/ 1261447 h 1660203"/>
              <a:gd name="connsiteX1853" fmla="*/ 178013 w 6320274"/>
              <a:gd name="connsiteY1853" fmla="*/ 1271849 h 1660203"/>
              <a:gd name="connsiteX1854" fmla="*/ 92620 w 6320274"/>
              <a:gd name="connsiteY1854" fmla="*/ 1311996 h 1660203"/>
              <a:gd name="connsiteX1855" fmla="*/ 47956 w 6320274"/>
              <a:gd name="connsiteY1855" fmla="*/ 1353639 h 1660203"/>
              <a:gd name="connsiteX1856" fmla="*/ 33164 w 6320274"/>
              <a:gd name="connsiteY1856" fmla="*/ 1411053 h 1660203"/>
              <a:gd name="connsiteX1857" fmla="*/ 24825 w 6320274"/>
              <a:gd name="connsiteY1857" fmla="*/ 1412505 h 1660203"/>
              <a:gd name="connsiteX1858" fmla="*/ 25202 w 6320274"/>
              <a:gd name="connsiteY1858" fmla="*/ 1413198 h 1660203"/>
              <a:gd name="connsiteX1859" fmla="*/ 27829 w 6320274"/>
              <a:gd name="connsiteY1859" fmla="*/ 1413751 h 1660203"/>
              <a:gd name="connsiteX1860" fmla="*/ 25094 w 6320274"/>
              <a:gd name="connsiteY1860" fmla="*/ 1465022 h 1660203"/>
              <a:gd name="connsiteX1861" fmla="*/ 37692 w 6320274"/>
              <a:gd name="connsiteY1861" fmla="*/ 1488856 h 1660203"/>
              <a:gd name="connsiteX1862" fmla="*/ 79025 w 6320274"/>
              <a:gd name="connsiteY1862" fmla="*/ 1536242 h 1660203"/>
              <a:gd name="connsiteX1863" fmla="*/ 96790 w 6320274"/>
              <a:gd name="connsiteY1863" fmla="*/ 1560691 h 1660203"/>
              <a:gd name="connsiteX1864" fmla="*/ 134730 w 6320274"/>
              <a:gd name="connsiteY1864" fmla="*/ 1641361 h 1660203"/>
              <a:gd name="connsiteX1865" fmla="*/ 139028 w 6320274"/>
              <a:gd name="connsiteY1865" fmla="*/ 1660203 h 1660203"/>
              <a:gd name="connsiteX1866" fmla="*/ 118767 w 6320274"/>
              <a:gd name="connsiteY1866" fmla="*/ 1660203 h 1660203"/>
              <a:gd name="connsiteX1867" fmla="*/ 113238 w 6320274"/>
              <a:gd name="connsiteY1867" fmla="*/ 1635850 h 1660203"/>
              <a:gd name="connsiteX1868" fmla="*/ 85981 w 6320274"/>
              <a:gd name="connsiteY1868" fmla="*/ 1600734 h 1660203"/>
              <a:gd name="connsiteX1869" fmla="*/ 11255 w 6320274"/>
              <a:gd name="connsiteY1869" fmla="*/ 1490934 h 1660203"/>
              <a:gd name="connsiteX1870" fmla="*/ 0 w 6320274"/>
              <a:gd name="connsiteY1870" fmla="*/ 1459033 h 1660203"/>
              <a:gd name="connsiteX1871" fmla="*/ 10423 w 6320274"/>
              <a:gd name="connsiteY1871" fmla="*/ 1428156 h 1660203"/>
              <a:gd name="connsiteX1872" fmla="*/ 3681 w 6320274"/>
              <a:gd name="connsiteY1872" fmla="*/ 1418717 h 1660203"/>
              <a:gd name="connsiteX1873" fmla="*/ 12760 w 6320274"/>
              <a:gd name="connsiteY1873" fmla="*/ 1395907 h 1660203"/>
              <a:gd name="connsiteX1874" fmla="*/ 11817 w 6320274"/>
              <a:gd name="connsiteY1874" fmla="*/ 1384953 h 1660203"/>
              <a:gd name="connsiteX1875" fmla="*/ 21294 w 6320274"/>
              <a:gd name="connsiteY1875" fmla="*/ 1343120 h 1660203"/>
              <a:gd name="connsiteX1876" fmla="*/ 49426 w 6320274"/>
              <a:gd name="connsiteY1876" fmla="*/ 1320783 h 1660203"/>
              <a:gd name="connsiteX1877" fmla="*/ 68332 w 6320274"/>
              <a:gd name="connsiteY1877" fmla="*/ 1304855 h 1660203"/>
              <a:gd name="connsiteX1878" fmla="*/ 134675 w 6320274"/>
              <a:gd name="connsiteY1878" fmla="*/ 1264237 h 1660203"/>
              <a:gd name="connsiteX1879" fmla="*/ 208015 w 6320274"/>
              <a:gd name="connsiteY1879" fmla="*/ 1230232 h 1660203"/>
              <a:gd name="connsiteX1880" fmla="*/ 241059 w 6320274"/>
              <a:gd name="connsiteY1880" fmla="*/ 1211336 h 1660203"/>
              <a:gd name="connsiteX1881" fmla="*/ 303831 w 6320274"/>
              <a:gd name="connsiteY1881" fmla="*/ 1159210 h 1660203"/>
              <a:gd name="connsiteX1882" fmla="*/ 330278 w 6320274"/>
              <a:gd name="connsiteY1882" fmla="*/ 1147273 h 1660203"/>
              <a:gd name="connsiteX1883" fmla="*/ 386995 w 6320274"/>
              <a:gd name="connsiteY1883" fmla="*/ 1099487 h 1660203"/>
              <a:gd name="connsiteX1884" fmla="*/ 640897 w 6320274"/>
              <a:gd name="connsiteY1884" fmla="*/ 1059805 h 1660203"/>
              <a:gd name="connsiteX1885" fmla="*/ 687340 w 6320274"/>
              <a:gd name="connsiteY1885" fmla="*/ 1059296 h 1660203"/>
              <a:gd name="connsiteX1886" fmla="*/ 1022614 w 6320274"/>
              <a:gd name="connsiteY1886" fmla="*/ 1022118 h 1660203"/>
              <a:gd name="connsiteX1887" fmla="*/ 994135 w 6320274"/>
              <a:gd name="connsiteY1887" fmla="*/ 995743 h 1660203"/>
              <a:gd name="connsiteX1888" fmla="*/ 962484 w 6320274"/>
              <a:gd name="connsiteY1888" fmla="*/ 938838 h 1660203"/>
              <a:gd name="connsiteX1889" fmla="*/ 971368 w 6320274"/>
              <a:gd name="connsiteY1889" fmla="*/ 934764 h 1660203"/>
              <a:gd name="connsiteX1890" fmla="*/ 955742 w 6320274"/>
              <a:gd name="connsiteY1890" fmla="*/ 929399 h 1660203"/>
              <a:gd name="connsiteX1891" fmla="*/ 857453 w 6320274"/>
              <a:gd name="connsiteY1891" fmla="*/ 796666 h 1660203"/>
              <a:gd name="connsiteX1892" fmla="*/ 847285 w 6320274"/>
              <a:gd name="connsiteY1892" fmla="*/ 792120 h 1660203"/>
              <a:gd name="connsiteX1893" fmla="*/ 799806 w 6320274"/>
              <a:gd name="connsiteY1893" fmla="*/ 697538 h 1660203"/>
              <a:gd name="connsiteX1894" fmla="*/ 716853 w 6320274"/>
              <a:gd name="connsiteY1894" fmla="*/ 537369 h 1660203"/>
              <a:gd name="connsiteX1895" fmla="*/ 720822 w 6320274"/>
              <a:gd name="connsiteY1895" fmla="*/ 529854 h 1660203"/>
              <a:gd name="connsiteX1896" fmla="*/ 706082 w 6320274"/>
              <a:gd name="connsiteY1896" fmla="*/ 486935 h 1660203"/>
              <a:gd name="connsiteX1897" fmla="*/ 706786 w 6320274"/>
              <a:gd name="connsiteY1897" fmla="*/ 397353 h 1660203"/>
              <a:gd name="connsiteX1898" fmla="*/ 733140 w 6320274"/>
              <a:gd name="connsiteY1898" fmla="*/ 301283 h 1660203"/>
              <a:gd name="connsiteX1899" fmla="*/ 730513 w 6320274"/>
              <a:gd name="connsiteY1899" fmla="*/ 300730 h 1660203"/>
              <a:gd name="connsiteX1900" fmla="*/ 751501 w 6320274"/>
              <a:gd name="connsiteY1900" fmla="*/ 255376 h 1660203"/>
              <a:gd name="connsiteX1901" fmla="*/ 754828 w 6320274"/>
              <a:gd name="connsiteY1901" fmla="*/ 259849 h 1660203"/>
              <a:gd name="connsiteX1902" fmla="*/ 756223 w 6320274"/>
              <a:gd name="connsiteY1902" fmla="*/ 216648 h 1660203"/>
              <a:gd name="connsiteX1903" fmla="*/ 765106 w 6320274"/>
              <a:gd name="connsiteY1903" fmla="*/ 212573 h 1660203"/>
              <a:gd name="connsiteX1904" fmla="*/ 771413 w 6320274"/>
              <a:gd name="connsiteY1904" fmla="*/ 172809 h 1660203"/>
              <a:gd name="connsiteX1905" fmla="*/ 809966 w 6320274"/>
              <a:gd name="connsiteY1905" fmla="*/ 119596 h 1660203"/>
              <a:gd name="connsiteX1906" fmla="*/ 805996 w 6320274"/>
              <a:gd name="connsiteY1906" fmla="*/ 94511 h 1660203"/>
              <a:gd name="connsiteX1907" fmla="*/ 875619 w 6320274"/>
              <a:gd name="connsiteY1907" fmla="*/ 0 h 166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Lst>
            <a:rect l="l" t="t" r="r" b="b"/>
            <a:pathLst>
              <a:path w="6320274" h="1660203">
                <a:moveTo>
                  <a:pt x="2010310" y="1648299"/>
                </a:moveTo>
                <a:cubicBezTo>
                  <a:pt x="2018204" y="1648250"/>
                  <a:pt x="2026853" y="1650660"/>
                  <a:pt x="2034652" y="1653976"/>
                </a:cubicBezTo>
                <a:cubicBezTo>
                  <a:pt x="2028827" y="1656761"/>
                  <a:pt x="2022387" y="1658578"/>
                  <a:pt x="2015102" y="1659214"/>
                </a:cubicBezTo>
                <a:cubicBezTo>
                  <a:pt x="2007820" y="1659852"/>
                  <a:pt x="1999694" y="1659308"/>
                  <a:pt x="1990497" y="1657373"/>
                </a:cubicBezTo>
                <a:cubicBezTo>
                  <a:pt x="1995277" y="1650854"/>
                  <a:pt x="2002416" y="1648347"/>
                  <a:pt x="2010310" y="1648299"/>
                </a:cubicBezTo>
                <a:close/>
                <a:moveTo>
                  <a:pt x="2259881" y="1638022"/>
                </a:moveTo>
                <a:cubicBezTo>
                  <a:pt x="2301780" y="1637388"/>
                  <a:pt x="2344279" y="1639588"/>
                  <a:pt x="2384294" y="1644873"/>
                </a:cubicBezTo>
                <a:cubicBezTo>
                  <a:pt x="2412557" y="1648794"/>
                  <a:pt x="2456906" y="1640815"/>
                  <a:pt x="2495936" y="1644124"/>
                </a:cubicBezTo>
                <a:cubicBezTo>
                  <a:pt x="2541695" y="1648284"/>
                  <a:pt x="2597182" y="1654538"/>
                  <a:pt x="2634172" y="1647841"/>
                </a:cubicBezTo>
                <a:cubicBezTo>
                  <a:pt x="2636256" y="1651016"/>
                  <a:pt x="2643702" y="1650225"/>
                  <a:pt x="2640915" y="1657280"/>
                </a:cubicBezTo>
                <a:cubicBezTo>
                  <a:pt x="2661099" y="1645678"/>
                  <a:pt x="2706031" y="1656551"/>
                  <a:pt x="2735881" y="1659438"/>
                </a:cubicBezTo>
                <a:lnTo>
                  <a:pt x="2748009" y="1660203"/>
                </a:lnTo>
                <a:lnTo>
                  <a:pt x="2479270" y="1660203"/>
                </a:lnTo>
                <a:lnTo>
                  <a:pt x="2390627" y="1654174"/>
                </a:lnTo>
                <a:cubicBezTo>
                  <a:pt x="2276282" y="1650390"/>
                  <a:pt x="2160458" y="1656067"/>
                  <a:pt x="2051645" y="1650005"/>
                </a:cubicBezTo>
                <a:cubicBezTo>
                  <a:pt x="2064593" y="1643201"/>
                  <a:pt x="2096062" y="1648079"/>
                  <a:pt x="2115651" y="1641636"/>
                </a:cubicBezTo>
                <a:cubicBezTo>
                  <a:pt x="2127115" y="1644945"/>
                  <a:pt x="2134158" y="1644729"/>
                  <a:pt x="2139071" y="1648169"/>
                </a:cubicBezTo>
                <a:cubicBezTo>
                  <a:pt x="2176684" y="1642122"/>
                  <a:pt x="2217982" y="1638656"/>
                  <a:pt x="2259881" y="1638022"/>
                </a:cubicBezTo>
                <a:close/>
                <a:moveTo>
                  <a:pt x="1092944" y="1625967"/>
                </a:moveTo>
                <a:cubicBezTo>
                  <a:pt x="1162980" y="1628361"/>
                  <a:pt x="1254381" y="1639684"/>
                  <a:pt x="1334818" y="1652135"/>
                </a:cubicBezTo>
                <a:lnTo>
                  <a:pt x="1383455" y="1660203"/>
                </a:lnTo>
                <a:lnTo>
                  <a:pt x="1303587" y="1660203"/>
                </a:lnTo>
                <a:lnTo>
                  <a:pt x="1094282" y="1632053"/>
                </a:lnTo>
                <a:cubicBezTo>
                  <a:pt x="1092348" y="1631126"/>
                  <a:pt x="1091596" y="1629740"/>
                  <a:pt x="1092540" y="1626543"/>
                </a:cubicBezTo>
                <a:close/>
                <a:moveTo>
                  <a:pt x="1020395" y="1617631"/>
                </a:moveTo>
                <a:lnTo>
                  <a:pt x="1020480" y="1618121"/>
                </a:lnTo>
                <a:cubicBezTo>
                  <a:pt x="1034441" y="1628325"/>
                  <a:pt x="1069131" y="1610151"/>
                  <a:pt x="1075661" y="1629736"/>
                </a:cubicBezTo>
                <a:cubicBezTo>
                  <a:pt x="1054131" y="1630960"/>
                  <a:pt x="1038392" y="1626373"/>
                  <a:pt x="1019052" y="1625699"/>
                </a:cubicBezTo>
                <a:cubicBezTo>
                  <a:pt x="1019596" y="1623078"/>
                  <a:pt x="1019850" y="1620253"/>
                  <a:pt x="1020395" y="1617631"/>
                </a:cubicBezTo>
                <a:close/>
                <a:moveTo>
                  <a:pt x="2441704" y="1608403"/>
                </a:moveTo>
                <a:cubicBezTo>
                  <a:pt x="2455459" y="1609671"/>
                  <a:pt x="2470194" y="1613232"/>
                  <a:pt x="2483910" y="1616402"/>
                </a:cubicBezTo>
                <a:cubicBezTo>
                  <a:pt x="2480344" y="1619802"/>
                  <a:pt x="2475178" y="1621683"/>
                  <a:pt x="2469054" y="1622508"/>
                </a:cubicBezTo>
                <a:cubicBezTo>
                  <a:pt x="2450684" y="1624986"/>
                  <a:pt x="2423687" y="1617985"/>
                  <a:pt x="2405368" y="1614164"/>
                </a:cubicBezTo>
                <a:cubicBezTo>
                  <a:pt x="2415170" y="1608160"/>
                  <a:pt x="2427948" y="1607135"/>
                  <a:pt x="2441704" y="1608403"/>
                </a:cubicBezTo>
                <a:close/>
                <a:moveTo>
                  <a:pt x="937737" y="1606507"/>
                </a:moveTo>
                <a:cubicBezTo>
                  <a:pt x="966037" y="1613454"/>
                  <a:pt x="987882" y="1611166"/>
                  <a:pt x="1015140" y="1616525"/>
                </a:cubicBezTo>
                <a:cubicBezTo>
                  <a:pt x="1011050" y="1618059"/>
                  <a:pt x="1005296" y="1618935"/>
                  <a:pt x="998682" y="1619202"/>
                </a:cubicBezTo>
                <a:cubicBezTo>
                  <a:pt x="978839" y="1620006"/>
                  <a:pt x="951262" y="1615333"/>
                  <a:pt x="937737" y="1606507"/>
                </a:cubicBezTo>
                <a:close/>
                <a:moveTo>
                  <a:pt x="4211655" y="1605025"/>
                </a:moveTo>
                <a:cubicBezTo>
                  <a:pt x="4200688" y="1605924"/>
                  <a:pt x="4203206" y="1625703"/>
                  <a:pt x="4189576" y="1623022"/>
                </a:cubicBezTo>
                <a:cubicBezTo>
                  <a:pt x="4213058" y="1631314"/>
                  <a:pt x="4276429" y="1639229"/>
                  <a:pt x="4310991" y="1645843"/>
                </a:cubicBezTo>
                <a:cubicBezTo>
                  <a:pt x="4279584" y="1628570"/>
                  <a:pt x="4245384" y="1614059"/>
                  <a:pt x="4211655" y="1605025"/>
                </a:cubicBezTo>
                <a:close/>
                <a:moveTo>
                  <a:pt x="3341193" y="1604974"/>
                </a:moveTo>
                <a:cubicBezTo>
                  <a:pt x="3337048" y="1605128"/>
                  <a:pt x="3332186" y="1606228"/>
                  <a:pt x="3324036" y="1608027"/>
                </a:cubicBezTo>
                <a:lnTo>
                  <a:pt x="3323834" y="1608314"/>
                </a:lnTo>
                <a:cubicBezTo>
                  <a:pt x="3326503" y="1616188"/>
                  <a:pt x="3340387" y="1616044"/>
                  <a:pt x="3341201" y="1619188"/>
                </a:cubicBezTo>
                <a:cubicBezTo>
                  <a:pt x="3347579" y="1618077"/>
                  <a:pt x="3346634" y="1607122"/>
                  <a:pt x="3354053" y="1607599"/>
                </a:cubicBezTo>
                <a:cubicBezTo>
                  <a:pt x="3348767" y="1605614"/>
                  <a:pt x="3345338" y="1604821"/>
                  <a:pt x="3341193" y="1604974"/>
                </a:cubicBezTo>
                <a:close/>
                <a:moveTo>
                  <a:pt x="914822" y="1603866"/>
                </a:moveTo>
                <a:cubicBezTo>
                  <a:pt x="922803" y="1604307"/>
                  <a:pt x="930550" y="1606622"/>
                  <a:pt x="933766" y="1614022"/>
                </a:cubicBezTo>
                <a:cubicBezTo>
                  <a:pt x="920568" y="1609497"/>
                  <a:pt x="899456" y="1618734"/>
                  <a:pt x="894467" y="1604947"/>
                </a:cubicBezTo>
                <a:cubicBezTo>
                  <a:pt x="898623" y="1604855"/>
                  <a:pt x="906840" y="1603424"/>
                  <a:pt x="914822" y="1603866"/>
                </a:cubicBezTo>
                <a:close/>
                <a:moveTo>
                  <a:pt x="4152014" y="1601011"/>
                </a:moveTo>
                <a:lnTo>
                  <a:pt x="4148790" y="1605616"/>
                </a:lnTo>
                <a:lnTo>
                  <a:pt x="4158958" y="1610161"/>
                </a:lnTo>
                <a:cubicBezTo>
                  <a:pt x="4158661" y="1605665"/>
                  <a:pt x="4162183" y="1605557"/>
                  <a:pt x="4165011" y="1605822"/>
                </a:cubicBezTo>
                <a:cubicBezTo>
                  <a:pt x="4166299" y="1600290"/>
                  <a:pt x="4155683" y="1603150"/>
                  <a:pt x="4152014" y="1601011"/>
                </a:cubicBezTo>
                <a:close/>
                <a:moveTo>
                  <a:pt x="2312829" y="1598695"/>
                </a:moveTo>
                <a:cubicBezTo>
                  <a:pt x="2332896" y="1602022"/>
                  <a:pt x="2385356" y="1594147"/>
                  <a:pt x="2399856" y="1615881"/>
                </a:cubicBezTo>
                <a:cubicBezTo>
                  <a:pt x="2366119" y="1602552"/>
                  <a:pt x="2335888" y="1613126"/>
                  <a:pt x="2314658" y="1604694"/>
                </a:cubicBezTo>
                <a:lnTo>
                  <a:pt x="2314860" y="1604406"/>
                </a:lnTo>
                <a:cubicBezTo>
                  <a:pt x="2319565" y="1603839"/>
                  <a:pt x="2313845" y="1601551"/>
                  <a:pt x="2312829" y="1598695"/>
                </a:cubicBezTo>
                <a:close/>
                <a:moveTo>
                  <a:pt x="5237633" y="1596379"/>
                </a:moveTo>
                <a:lnTo>
                  <a:pt x="5266254" y="1602440"/>
                </a:lnTo>
                <a:cubicBezTo>
                  <a:pt x="5276502" y="1604951"/>
                  <a:pt x="5287273" y="1607560"/>
                  <a:pt x="5298042" y="1609095"/>
                </a:cubicBezTo>
                <a:cubicBezTo>
                  <a:pt x="5311005" y="1610882"/>
                  <a:pt x="5332957" y="1603518"/>
                  <a:pt x="5336797" y="1620792"/>
                </a:cubicBezTo>
                <a:cubicBezTo>
                  <a:pt x="5307344" y="1613035"/>
                  <a:pt x="5274185" y="1614025"/>
                  <a:pt x="5253393" y="1606785"/>
                </a:cubicBezTo>
                <a:close/>
                <a:moveTo>
                  <a:pt x="5237318" y="1596172"/>
                </a:moveTo>
                <a:lnTo>
                  <a:pt x="5237633" y="1596379"/>
                </a:lnTo>
                <a:lnTo>
                  <a:pt x="5237607" y="1596374"/>
                </a:lnTo>
                <a:close/>
                <a:moveTo>
                  <a:pt x="831150" y="1594497"/>
                </a:moveTo>
                <a:cubicBezTo>
                  <a:pt x="840180" y="1592670"/>
                  <a:pt x="869970" y="1593799"/>
                  <a:pt x="873078" y="1604124"/>
                </a:cubicBezTo>
                <a:cubicBezTo>
                  <a:pt x="859457" y="1605740"/>
                  <a:pt x="840169" y="1602528"/>
                  <a:pt x="831150" y="1594497"/>
                </a:cubicBezTo>
                <a:close/>
                <a:moveTo>
                  <a:pt x="2975326" y="1572744"/>
                </a:moveTo>
                <a:cubicBezTo>
                  <a:pt x="2975823" y="1576952"/>
                  <a:pt x="2983269" y="1576161"/>
                  <a:pt x="2978897" y="1584253"/>
                </a:cubicBezTo>
                <a:cubicBezTo>
                  <a:pt x="2930075" y="1577089"/>
                  <a:pt x="2867350" y="1575634"/>
                  <a:pt x="2821354" y="1582887"/>
                </a:cubicBezTo>
                <a:cubicBezTo>
                  <a:pt x="2940248" y="1600082"/>
                  <a:pt x="3139607" y="1630298"/>
                  <a:pt x="3273332" y="1630000"/>
                </a:cubicBezTo>
                <a:cubicBezTo>
                  <a:pt x="3271397" y="1629074"/>
                  <a:pt x="3271248" y="1626825"/>
                  <a:pt x="3268420" y="1626560"/>
                </a:cubicBezTo>
                <a:cubicBezTo>
                  <a:pt x="3263857" y="1625081"/>
                  <a:pt x="3262620" y="1628075"/>
                  <a:pt x="3265537" y="1628831"/>
                </a:cubicBezTo>
                <a:lnTo>
                  <a:pt x="3265738" y="1628543"/>
                </a:lnTo>
                <a:cubicBezTo>
                  <a:pt x="3248414" y="1624991"/>
                  <a:pt x="3170604" y="1597101"/>
                  <a:pt x="3156033" y="1616065"/>
                </a:cubicBezTo>
                <a:cubicBezTo>
                  <a:pt x="3092864" y="1607863"/>
                  <a:pt x="3036559" y="1580020"/>
                  <a:pt x="2975326" y="1572744"/>
                </a:cubicBezTo>
                <a:close/>
                <a:moveTo>
                  <a:pt x="714996" y="1568732"/>
                </a:moveTo>
                <a:cubicBezTo>
                  <a:pt x="742201" y="1570792"/>
                  <a:pt x="776999" y="1585105"/>
                  <a:pt x="814981" y="1591754"/>
                </a:cubicBezTo>
                <a:cubicBezTo>
                  <a:pt x="763837" y="1592830"/>
                  <a:pt x="741644" y="1579006"/>
                  <a:pt x="690484" y="1571493"/>
                </a:cubicBezTo>
                <a:cubicBezTo>
                  <a:pt x="697702" y="1568720"/>
                  <a:pt x="705927" y="1568045"/>
                  <a:pt x="714996" y="1568732"/>
                </a:cubicBezTo>
                <a:close/>
                <a:moveTo>
                  <a:pt x="1877272" y="1565654"/>
                </a:moveTo>
                <a:cubicBezTo>
                  <a:pt x="1902208" y="1565101"/>
                  <a:pt x="1929177" y="1570259"/>
                  <a:pt x="1955473" y="1570226"/>
                </a:cubicBezTo>
                <a:cubicBezTo>
                  <a:pt x="2023128" y="1569560"/>
                  <a:pt x="2084221" y="1578881"/>
                  <a:pt x="2148888" y="1585558"/>
                </a:cubicBezTo>
                <a:cubicBezTo>
                  <a:pt x="2203017" y="1591291"/>
                  <a:pt x="2258938" y="1581549"/>
                  <a:pt x="2309745" y="1601255"/>
                </a:cubicBezTo>
                <a:lnTo>
                  <a:pt x="2309255" y="1601340"/>
                </a:lnTo>
                <a:cubicBezTo>
                  <a:pt x="2163276" y="1593917"/>
                  <a:pt x="1993658" y="1585813"/>
                  <a:pt x="1853706" y="1575319"/>
                </a:cubicBezTo>
                <a:cubicBezTo>
                  <a:pt x="1850703" y="1574073"/>
                  <a:pt x="1852603" y="1571973"/>
                  <a:pt x="1854505" y="1569873"/>
                </a:cubicBezTo>
                <a:cubicBezTo>
                  <a:pt x="1855022" y="1568519"/>
                  <a:pt x="1855251" y="1566963"/>
                  <a:pt x="1857676" y="1567804"/>
                </a:cubicBezTo>
                <a:cubicBezTo>
                  <a:pt x="1863780" y="1575080"/>
                  <a:pt x="1866418" y="1565776"/>
                  <a:pt x="1877272" y="1565654"/>
                </a:cubicBezTo>
                <a:close/>
                <a:moveTo>
                  <a:pt x="2975005" y="1561743"/>
                </a:moveTo>
                <a:cubicBezTo>
                  <a:pt x="2970619" y="1560549"/>
                  <a:pt x="2964536" y="1560472"/>
                  <a:pt x="2963415" y="1562689"/>
                </a:cubicBezTo>
                <a:cubicBezTo>
                  <a:pt x="2963205" y="1565758"/>
                  <a:pt x="2963846" y="1567147"/>
                  <a:pt x="2964946" y="1567615"/>
                </a:cubicBezTo>
                <a:cubicBezTo>
                  <a:pt x="2968243" y="1569019"/>
                  <a:pt x="2975646" y="1562138"/>
                  <a:pt x="2976413" y="1567500"/>
                </a:cubicBezTo>
                <a:cubicBezTo>
                  <a:pt x="2982081" y="1565249"/>
                  <a:pt x="2979392" y="1562938"/>
                  <a:pt x="2975005" y="1561743"/>
                </a:cubicBezTo>
                <a:close/>
                <a:moveTo>
                  <a:pt x="2300856" y="1531066"/>
                </a:moveTo>
                <a:cubicBezTo>
                  <a:pt x="2307208" y="1529991"/>
                  <a:pt x="2312794" y="1530471"/>
                  <a:pt x="2314710" y="1536960"/>
                </a:cubicBezTo>
                <a:cubicBezTo>
                  <a:pt x="2310121" y="1536748"/>
                  <a:pt x="2303310" y="1537556"/>
                  <a:pt x="2297014" y="1537704"/>
                </a:cubicBezTo>
                <a:cubicBezTo>
                  <a:pt x="2290717" y="1537854"/>
                  <a:pt x="2284937" y="1537345"/>
                  <a:pt x="2282407" y="1534501"/>
                </a:cubicBezTo>
                <a:cubicBezTo>
                  <a:pt x="2287386" y="1534770"/>
                  <a:pt x="2294504" y="1532140"/>
                  <a:pt x="2300856" y="1531066"/>
                </a:cubicBezTo>
                <a:close/>
                <a:moveTo>
                  <a:pt x="558300" y="1530837"/>
                </a:moveTo>
                <a:cubicBezTo>
                  <a:pt x="580214" y="1534600"/>
                  <a:pt x="619252" y="1542204"/>
                  <a:pt x="632676" y="1559324"/>
                </a:cubicBezTo>
                <a:cubicBezTo>
                  <a:pt x="606924" y="1556734"/>
                  <a:pt x="578678" y="1547251"/>
                  <a:pt x="558300" y="1530837"/>
                </a:cubicBezTo>
                <a:close/>
                <a:moveTo>
                  <a:pt x="2773226" y="1528599"/>
                </a:moveTo>
                <a:cubicBezTo>
                  <a:pt x="2782099" y="1534383"/>
                  <a:pt x="2787361" y="1539783"/>
                  <a:pt x="2798732" y="1538308"/>
                </a:cubicBezTo>
                <a:cubicBezTo>
                  <a:pt x="2799810" y="1528770"/>
                  <a:pt x="2780234" y="1525356"/>
                  <a:pt x="2773226" y="1528599"/>
                </a:cubicBezTo>
                <a:close/>
                <a:moveTo>
                  <a:pt x="5186217" y="1525218"/>
                </a:moveTo>
                <a:lnTo>
                  <a:pt x="5186506" y="1525421"/>
                </a:lnTo>
                <a:cubicBezTo>
                  <a:pt x="5276642" y="1538781"/>
                  <a:pt x="5367388" y="1537123"/>
                  <a:pt x="5451068" y="1555398"/>
                </a:cubicBezTo>
                <a:cubicBezTo>
                  <a:pt x="5431378" y="1552764"/>
                  <a:pt x="5414701" y="1555669"/>
                  <a:pt x="5401999" y="1555354"/>
                </a:cubicBezTo>
                <a:cubicBezTo>
                  <a:pt x="5352554" y="1554617"/>
                  <a:pt x="5289579" y="1541833"/>
                  <a:pt x="5238857" y="1536770"/>
                </a:cubicBezTo>
                <a:cubicBezTo>
                  <a:pt x="5218964" y="1534423"/>
                  <a:pt x="5197563" y="1543459"/>
                  <a:pt x="5186217" y="1525218"/>
                </a:cubicBezTo>
                <a:close/>
                <a:moveTo>
                  <a:pt x="869813" y="1522059"/>
                </a:moveTo>
                <a:lnTo>
                  <a:pt x="869882" y="1522090"/>
                </a:lnTo>
                <a:lnTo>
                  <a:pt x="869323" y="1522144"/>
                </a:lnTo>
                <a:close/>
                <a:moveTo>
                  <a:pt x="893757" y="1519771"/>
                </a:moveTo>
                <a:cubicBezTo>
                  <a:pt x="918992" y="1521214"/>
                  <a:pt x="946083" y="1532463"/>
                  <a:pt x="970145" y="1538696"/>
                </a:cubicBezTo>
                <a:cubicBezTo>
                  <a:pt x="1165383" y="1588331"/>
                  <a:pt x="1391889" y="1577934"/>
                  <a:pt x="1605857" y="1578061"/>
                </a:cubicBezTo>
                <a:cubicBezTo>
                  <a:pt x="1616544" y="1581255"/>
                  <a:pt x="1604599" y="1568173"/>
                  <a:pt x="1617911" y="1571918"/>
                </a:cubicBezTo>
                <a:cubicBezTo>
                  <a:pt x="1679005" y="1581240"/>
                  <a:pt x="1769678" y="1555084"/>
                  <a:pt x="1837774" y="1575314"/>
                </a:cubicBezTo>
                <a:cubicBezTo>
                  <a:pt x="1840401" y="1575867"/>
                  <a:pt x="1839166" y="1578863"/>
                  <a:pt x="1834603" y="1577383"/>
                </a:cubicBezTo>
                <a:cubicBezTo>
                  <a:pt x="1752440" y="1584620"/>
                  <a:pt x="1653280" y="1577383"/>
                  <a:pt x="1571817" y="1588540"/>
                </a:cubicBezTo>
                <a:cubicBezTo>
                  <a:pt x="1566911" y="1589394"/>
                  <a:pt x="1562865" y="1586562"/>
                  <a:pt x="1558565" y="1586553"/>
                </a:cubicBezTo>
                <a:cubicBezTo>
                  <a:pt x="1512110" y="1587696"/>
                  <a:pt x="1467055" y="1588532"/>
                  <a:pt x="1421768" y="1588776"/>
                </a:cubicBezTo>
                <a:cubicBezTo>
                  <a:pt x="1376481" y="1589021"/>
                  <a:pt x="1330961" y="1588674"/>
                  <a:pt x="1283579" y="1587452"/>
                </a:cubicBezTo>
                <a:cubicBezTo>
                  <a:pt x="1236587" y="1586287"/>
                  <a:pt x="1190796" y="1579103"/>
                  <a:pt x="1143858" y="1575403"/>
                </a:cubicBezTo>
                <a:cubicBezTo>
                  <a:pt x="1125901" y="1573982"/>
                  <a:pt x="1110177" y="1577984"/>
                  <a:pt x="1092449" y="1575007"/>
                </a:cubicBezTo>
                <a:cubicBezTo>
                  <a:pt x="1062940" y="1569787"/>
                  <a:pt x="1037566" y="1567889"/>
                  <a:pt x="1012963" y="1561814"/>
                </a:cubicBezTo>
                <a:cubicBezTo>
                  <a:pt x="978339" y="1553442"/>
                  <a:pt x="946505" y="1538013"/>
                  <a:pt x="911741" y="1531686"/>
                </a:cubicBezTo>
                <a:cubicBezTo>
                  <a:pt x="905461" y="1530506"/>
                  <a:pt x="897352" y="1531476"/>
                  <a:pt x="889626" y="1531053"/>
                </a:cubicBezTo>
                <a:lnTo>
                  <a:pt x="869882" y="1522090"/>
                </a:lnTo>
                <a:close/>
                <a:moveTo>
                  <a:pt x="2394393" y="1498818"/>
                </a:moveTo>
                <a:cubicBezTo>
                  <a:pt x="2398506" y="1507703"/>
                  <a:pt x="2418209" y="1500481"/>
                  <a:pt x="2420440" y="1505905"/>
                </a:cubicBezTo>
                <a:cubicBezTo>
                  <a:pt x="2426433" y="1499807"/>
                  <a:pt x="2402241" y="1497451"/>
                  <a:pt x="2394393" y="1498818"/>
                </a:cubicBezTo>
                <a:close/>
                <a:moveTo>
                  <a:pt x="4768283" y="1486075"/>
                </a:moveTo>
                <a:cubicBezTo>
                  <a:pt x="4820516" y="1512353"/>
                  <a:pt x="4852239" y="1561160"/>
                  <a:pt x="4896589" y="1585780"/>
                </a:cubicBezTo>
                <a:lnTo>
                  <a:pt x="4997091" y="1660203"/>
                </a:lnTo>
                <a:lnTo>
                  <a:pt x="4973949" y="1660203"/>
                </a:lnTo>
                <a:lnTo>
                  <a:pt x="4932432" y="1630395"/>
                </a:lnTo>
                <a:cubicBezTo>
                  <a:pt x="4874713" y="1587191"/>
                  <a:pt x="4819804" y="1541667"/>
                  <a:pt x="4768371" y="1486565"/>
                </a:cubicBezTo>
                <a:close/>
                <a:moveTo>
                  <a:pt x="2856536" y="1485278"/>
                </a:moveTo>
                <a:cubicBezTo>
                  <a:pt x="2836794" y="1485179"/>
                  <a:pt x="2817177" y="1487207"/>
                  <a:pt x="2798535" y="1489381"/>
                </a:cubicBezTo>
                <a:lnTo>
                  <a:pt x="2746766" y="1494322"/>
                </a:lnTo>
                <a:lnTo>
                  <a:pt x="2746091" y="1494157"/>
                </a:lnTo>
                <a:lnTo>
                  <a:pt x="2746380" y="1494360"/>
                </a:lnTo>
                <a:lnTo>
                  <a:pt x="2746766" y="1494322"/>
                </a:lnTo>
                <a:lnTo>
                  <a:pt x="2799225" y="1507167"/>
                </a:lnTo>
                <a:cubicBezTo>
                  <a:pt x="2857028" y="1518408"/>
                  <a:pt x="2926351" y="1525048"/>
                  <a:pt x="2984751" y="1533449"/>
                </a:cubicBezTo>
                <a:cubicBezTo>
                  <a:pt x="2947539" y="1513397"/>
                  <a:pt x="2893259" y="1505415"/>
                  <a:pt x="2856536" y="1485278"/>
                </a:cubicBezTo>
                <a:close/>
                <a:moveTo>
                  <a:pt x="1951552" y="1477406"/>
                </a:moveTo>
                <a:cubicBezTo>
                  <a:pt x="1947355" y="1486477"/>
                  <a:pt x="1961607" y="1482731"/>
                  <a:pt x="1966634" y="1485393"/>
                </a:cubicBezTo>
                <a:cubicBezTo>
                  <a:pt x="1964978" y="1480373"/>
                  <a:pt x="1959260" y="1478085"/>
                  <a:pt x="1951552" y="1477406"/>
                </a:cubicBezTo>
                <a:close/>
                <a:moveTo>
                  <a:pt x="2150222" y="1461245"/>
                </a:moveTo>
                <a:cubicBezTo>
                  <a:pt x="2116908" y="1474376"/>
                  <a:pt x="2093376" y="1501220"/>
                  <a:pt x="2046664" y="1495964"/>
                </a:cubicBezTo>
                <a:cubicBezTo>
                  <a:pt x="2105326" y="1518596"/>
                  <a:pt x="2194520" y="1521000"/>
                  <a:pt x="2252134" y="1537751"/>
                </a:cubicBezTo>
                <a:cubicBezTo>
                  <a:pt x="2252404" y="1543516"/>
                  <a:pt x="2247640" y="1542325"/>
                  <a:pt x="2243251" y="1541826"/>
                </a:cubicBezTo>
                <a:cubicBezTo>
                  <a:pt x="2246728" y="1548548"/>
                  <a:pt x="2263493" y="1546134"/>
                  <a:pt x="2272128" y="1549178"/>
                </a:cubicBezTo>
                <a:cubicBezTo>
                  <a:pt x="2272034" y="1544393"/>
                  <a:pt x="2268652" y="1542455"/>
                  <a:pt x="2262302" y="1542297"/>
                </a:cubicBezTo>
                <a:cubicBezTo>
                  <a:pt x="2350934" y="1552886"/>
                  <a:pt x="2475260" y="1558015"/>
                  <a:pt x="2583330" y="1559912"/>
                </a:cubicBezTo>
                <a:cubicBezTo>
                  <a:pt x="2571515" y="1554641"/>
                  <a:pt x="2548452" y="1554362"/>
                  <a:pt x="2528404" y="1545472"/>
                </a:cubicBezTo>
                <a:cubicBezTo>
                  <a:pt x="2581108" y="1544630"/>
                  <a:pt x="2643574" y="1563062"/>
                  <a:pt x="2704598" y="1566331"/>
                </a:cubicBezTo>
                <a:cubicBezTo>
                  <a:pt x="2735255" y="1568066"/>
                  <a:pt x="2769410" y="1556810"/>
                  <a:pt x="2799021" y="1571111"/>
                </a:cubicBezTo>
                <a:cubicBezTo>
                  <a:pt x="2832230" y="1563052"/>
                  <a:pt x="2889812" y="1562623"/>
                  <a:pt x="2946192" y="1568216"/>
                </a:cubicBezTo>
                <a:cubicBezTo>
                  <a:pt x="2939364" y="1558286"/>
                  <a:pt x="2924693" y="1554019"/>
                  <a:pt x="2911117" y="1548803"/>
                </a:cubicBezTo>
                <a:cubicBezTo>
                  <a:pt x="2911528" y="1552522"/>
                  <a:pt x="2917502" y="1551986"/>
                  <a:pt x="2921285" y="1553349"/>
                </a:cubicBezTo>
                <a:cubicBezTo>
                  <a:pt x="2918088" y="1556686"/>
                  <a:pt x="2913183" y="1557541"/>
                  <a:pt x="2909232" y="1559493"/>
                </a:cubicBezTo>
                <a:cubicBezTo>
                  <a:pt x="2902679" y="1559623"/>
                  <a:pt x="2912703" y="1547768"/>
                  <a:pt x="2902778" y="1550255"/>
                </a:cubicBezTo>
                <a:cubicBezTo>
                  <a:pt x="2895237" y="1546262"/>
                  <a:pt x="2897101" y="1555287"/>
                  <a:pt x="2895927" y="1560041"/>
                </a:cubicBezTo>
                <a:cubicBezTo>
                  <a:pt x="2871507" y="1559241"/>
                  <a:pt x="2849470" y="1551961"/>
                  <a:pt x="2832118" y="1549677"/>
                </a:cubicBezTo>
                <a:cubicBezTo>
                  <a:pt x="2825445" y="1546291"/>
                  <a:pt x="2850146" y="1542998"/>
                  <a:pt x="2842141" y="1537822"/>
                </a:cubicBezTo>
                <a:cubicBezTo>
                  <a:pt x="2829696" y="1534683"/>
                  <a:pt x="2823239" y="1539598"/>
                  <a:pt x="2809838" y="1535363"/>
                </a:cubicBezTo>
                <a:cubicBezTo>
                  <a:pt x="2790511" y="1557430"/>
                  <a:pt x="2727204" y="1537122"/>
                  <a:pt x="2702163" y="1528596"/>
                </a:cubicBezTo>
                <a:cubicBezTo>
                  <a:pt x="2691387" y="1539066"/>
                  <a:pt x="2657026" y="1532163"/>
                  <a:pt x="2644757" y="1530005"/>
                </a:cubicBezTo>
                <a:cubicBezTo>
                  <a:pt x="2650562" y="1532784"/>
                  <a:pt x="2652362" y="1521605"/>
                  <a:pt x="2662321" y="1522144"/>
                </a:cubicBezTo>
                <a:cubicBezTo>
                  <a:pt x="2652433" y="1513505"/>
                  <a:pt x="2618096" y="1519487"/>
                  <a:pt x="2609028" y="1532439"/>
                </a:cubicBezTo>
                <a:cubicBezTo>
                  <a:pt x="2572073" y="1528010"/>
                  <a:pt x="2536801" y="1527332"/>
                  <a:pt x="2507806" y="1534909"/>
                </a:cubicBezTo>
                <a:cubicBezTo>
                  <a:pt x="2506334" y="1535165"/>
                  <a:pt x="2511738" y="1538521"/>
                  <a:pt x="2512719" y="1538349"/>
                </a:cubicBezTo>
                <a:cubicBezTo>
                  <a:pt x="2482123" y="1538372"/>
                  <a:pt x="2449315" y="1527410"/>
                  <a:pt x="2411641" y="1524622"/>
                </a:cubicBezTo>
                <a:cubicBezTo>
                  <a:pt x="2407952" y="1528043"/>
                  <a:pt x="2407409" y="1530665"/>
                  <a:pt x="2409957" y="1535023"/>
                </a:cubicBezTo>
                <a:cubicBezTo>
                  <a:pt x="2402774" y="1537285"/>
                  <a:pt x="2400184" y="1525606"/>
                  <a:pt x="2396705" y="1533035"/>
                </a:cubicBezTo>
                <a:cubicBezTo>
                  <a:pt x="2391450" y="1531929"/>
                  <a:pt x="2403961" y="1522674"/>
                  <a:pt x="2389962" y="1523596"/>
                </a:cubicBezTo>
                <a:cubicBezTo>
                  <a:pt x="2382377" y="1526435"/>
                  <a:pt x="2383917" y="1532231"/>
                  <a:pt x="2374228" y="1537457"/>
                </a:cubicBezTo>
                <a:cubicBezTo>
                  <a:pt x="2361546" y="1531579"/>
                  <a:pt x="2331726" y="1545871"/>
                  <a:pt x="2340095" y="1528998"/>
                </a:cubicBezTo>
                <a:cubicBezTo>
                  <a:pt x="2338264" y="1537151"/>
                  <a:pt x="2363589" y="1527434"/>
                  <a:pt x="2381081" y="1527672"/>
                </a:cubicBezTo>
                <a:lnTo>
                  <a:pt x="2381887" y="1526520"/>
                </a:lnTo>
                <a:cubicBezTo>
                  <a:pt x="2298232" y="1506977"/>
                  <a:pt x="2231634" y="1485221"/>
                  <a:pt x="2150222" y="1461245"/>
                </a:cubicBezTo>
                <a:close/>
                <a:moveTo>
                  <a:pt x="2106953" y="1459685"/>
                </a:moveTo>
                <a:cubicBezTo>
                  <a:pt x="2077722" y="1464524"/>
                  <a:pt x="2031585" y="1473824"/>
                  <a:pt x="1986084" y="1466842"/>
                </a:cubicBezTo>
                <a:cubicBezTo>
                  <a:pt x="2003524" y="1478840"/>
                  <a:pt x="2030028" y="1482815"/>
                  <a:pt x="2054028" y="1480908"/>
                </a:cubicBezTo>
                <a:cubicBezTo>
                  <a:pt x="2078030" y="1479001"/>
                  <a:pt x="2099526" y="1471213"/>
                  <a:pt x="2106953" y="1459685"/>
                </a:cubicBezTo>
                <a:close/>
                <a:moveTo>
                  <a:pt x="5616931" y="1448922"/>
                </a:moveTo>
                <a:lnTo>
                  <a:pt x="5618366" y="1450278"/>
                </a:lnTo>
                <a:lnTo>
                  <a:pt x="5618175" y="1450223"/>
                </a:lnTo>
                <a:close/>
                <a:moveTo>
                  <a:pt x="5928566" y="1443660"/>
                </a:moveTo>
                <a:cubicBezTo>
                  <a:pt x="5946073" y="1452489"/>
                  <a:pt x="5961481" y="1449551"/>
                  <a:pt x="5968809" y="1463690"/>
                </a:cubicBezTo>
                <a:cubicBezTo>
                  <a:pt x="5951686" y="1459850"/>
                  <a:pt x="5932285" y="1457417"/>
                  <a:pt x="5928566" y="1443660"/>
                </a:cubicBezTo>
                <a:close/>
                <a:moveTo>
                  <a:pt x="6237820" y="1442366"/>
                </a:moveTo>
                <a:lnTo>
                  <a:pt x="6255901" y="1454111"/>
                </a:lnTo>
                <a:lnTo>
                  <a:pt x="6256392" y="1454025"/>
                </a:lnTo>
                <a:cubicBezTo>
                  <a:pt x="6260780" y="1454525"/>
                  <a:pt x="6259555" y="1447662"/>
                  <a:pt x="6265274" y="1449951"/>
                </a:cubicBezTo>
                <a:cubicBezTo>
                  <a:pt x="6274823" y="1463071"/>
                  <a:pt x="6298998" y="1465683"/>
                  <a:pt x="6312430" y="1475852"/>
                </a:cubicBezTo>
                <a:lnTo>
                  <a:pt x="6320274" y="1487610"/>
                </a:lnTo>
                <a:lnTo>
                  <a:pt x="6320274" y="1490949"/>
                </a:lnTo>
                <a:lnTo>
                  <a:pt x="6276439" y="1462916"/>
                </a:lnTo>
                <a:cubicBezTo>
                  <a:pt x="6273672" y="1465483"/>
                  <a:pt x="6252836" y="1459256"/>
                  <a:pt x="6242386" y="1450050"/>
                </a:cubicBezTo>
                <a:close/>
                <a:moveTo>
                  <a:pt x="4745722" y="1440252"/>
                </a:moveTo>
                <a:cubicBezTo>
                  <a:pt x="4742293" y="1438922"/>
                  <a:pt x="4738583" y="1438684"/>
                  <a:pt x="4735902" y="1440667"/>
                </a:cubicBezTo>
                <a:cubicBezTo>
                  <a:pt x="4736572" y="1443710"/>
                  <a:pt x="4739773" y="1446057"/>
                  <a:pt x="4743451" y="1447186"/>
                </a:cubicBezTo>
                <a:cubicBezTo>
                  <a:pt x="4747130" y="1448314"/>
                  <a:pt x="4751285" y="1448222"/>
                  <a:pt x="4753866" y="1446383"/>
                </a:cubicBezTo>
                <a:cubicBezTo>
                  <a:pt x="4752303" y="1444002"/>
                  <a:pt x="4749153" y="1441581"/>
                  <a:pt x="4745722" y="1440252"/>
                </a:cubicBezTo>
                <a:close/>
                <a:moveTo>
                  <a:pt x="6234222" y="1440029"/>
                </a:moveTo>
                <a:lnTo>
                  <a:pt x="6236452" y="1440063"/>
                </a:lnTo>
                <a:lnTo>
                  <a:pt x="6237820" y="1442366"/>
                </a:lnTo>
                <a:close/>
                <a:moveTo>
                  <a:pt x="6179552" y="1435823"/>
                </a:moveTo>
                <a:cubicBezTo>
                  <a:pt x="6192498" y="1443171"/>
                  <a:pt x="6213822" y="1456387"/>
                  <a:pt x="6222169" y="1459229"/>
                </a:cubicBezTo>
                <a:cubicBezTo>
                  <a:pt x="6203609" y="1458673"/>
                  <a:pt x="6196330" y="1456149"/>
                  <a:pt x="6183413" y="1447533"/>
                </a:cubicBezTo>
                <a:cubicBezTo>
                  <a:pt x="6191060" y="1446454"/>
                  <a:pt x="6178378" y="1440576"/>
                  <a:pt x="6179842" y="1436026"/>
                </a:cubicBezTo>
                <a:close/>
                <a:moveTo>
                  <a:pt x="3200269" y="1435557"/>
                </a:moveTo>
                <a:lnTo>
                  <a:pt x="3272239" y="1439112"/>
                </a:lnTo>
                <a:cubicBezTo>
                  <a:pt x="3295353" y="1439855"/>
                  <a:pt x="3318365" y="1440206"/>
                  <a:pt x="3344950" y="1440376"/>
                </a:cubicBezTo>
                <a:cubicBezTo>
                  <a:pt x="3339277" y="1447556"/>
                  <a:pt x="3332293" y="1448457"/>
                  <a:pt x="3324700" y="1447536"/>
                </a:cubicBezTo>
                <a:cubicBezTo>
                  <a:pt x="3317107" y="1446617"/>
                  <a:pt x="3308905" y="1443876"/>
                  <a:pt x="3300794" y="1443773"/>
                </a:cubicBezTo>
                <a:cubicBezTo>
                  <a:pt x="3277197" y="1443335"/>
                  <a:pt x="3248951" y="1449534"/>
                  <a:pt x="3223320" y="1444475"/>
                </a:cubicBezTo>
                <a:close/>
                <a:moveTo>
                  <a:pt x="3198830" y="1435000"/>
                </a:moveTo>
                <a:lnTo>
                  <a:pt x="3200269" y="1435557"/>
                </a:lnTo>
                <a:lnTo>
                  <a:pt x="3198918" y="1435490"/>
                </a:lnTo>
                <a:close/>
                <a:moveTo>
                  <a:pt x="3354819" y="1407290"/>
                </a:moveTo>
                <a:cubicBezTo>
                  <a:pt x="3357993" y="1406832"/>
                  <a:pt x="3361297" y="1406572"/>
                  <a:pt x="3366049" y="1408398"/>
                </a:cubicBezTo>
                <a:cubicBezTo>
                  <a:pt x="3364452" y="1419290"/>
                  <a:pt x="3367696" y="1409122"/>
                  <a:pt x="3371506" y="1409216"/>
                </a:cubicBezTo>
                <a:cubicBezTo>
                  <a:pt x="3367133" y="1417306"/>
                  <a:pt x="3374579" y="1416514"/>
                  <a:pt x="3375077" y="1420724"/>
                </a:cubicBezTo>
                <a:cubicBezTo>
                  <a:pt x="3362194" y="1415134"/>
                  <a:pt x="3349809" y="1413755"/>
                  <a:pt x="3344660" y="1407575"/>
                </a:cubicBezTo>
                <a:lnTo>
                  <a:pt x="3344371" y="1407373"/>
                </a:lnTo>
                <a:cubicBezTo>
                  <a:pt x="3348601" y="1408405"/>
                  <a:pt x="3351645" y="1407748"/>
                  <a:pt x="3354819" y="1407290"/>
                </a:cubicBezTo>
                <a:close/>
                <a:moveTo>
                  <a:pt x="3377217" y="1407211"/>
                </a:moveTo>
                <a:cubicBezTo>
                  <a:pt x="3401356" y="1412104"/>
                  <a:pt x="3441044" y="1412013"/>
                  <a:pt x="3469013" y="1411436"/>
                </a:cubicBezTo>
                <a:cubicBezTo>
                  <a:pt x="3456254" y="1418587"/>
                  <a:pt x="3442240" y="1419070"/>
                  <a:pt x="3427135" y="1418037"/>
                </a:cubicBezTo>
                <a:cubicBezTo>
                  <a:pt x="3412030" y="1417003"/>
                  <a:pt x="3395834" y="1414455"/>
                  <a:pt x="3378704" y="1415544"/>
                </a:cubicBezTo>
                <a:cubicBezTo>
                  <a:pt x="3378873" y="1412229"/>
                  <a:pt x="3375667" y="1411271"/>
                  <a:pt x="3377217" y="1407211"/>
                </a:cubicBezTo>
                <a:close/>
                <a:moveTo>
                  <a:pt x="6116721" y="1406840"/>
                </a:moveTo>
                <a:cubicBezTo>
                  <a:pt x="6128395" y="1414156"/>
                  <a:pt x="6143153" y="1418914"/>
                  <a:pt x="6151252" y="1428874"/>
                </a:cubicBezTo>
                <a:cubicBezTo>
                  <a:pt x="6134217" y="1425524"/>
                  <a:pt x="6116490" y="1422548"/>
                  <a:pt x="6116721" y="1406840"/>
                </a:cubicBezTo>
                <a:close/>
                <a:moveTo>
                  <a:pt x="5948213" y="1406375"/>
                </a:moveTo>
                <a:cubicBezTo>
                  <a:pt x="5966623" y="1418837"/>
                  <a:pt x="6000712" y="1419973"/>
                  <a:pt x="6013960" y="1436113"/>
                </a:cubicBezTo>
                <a:cubicBezTo>
                  <a:pt x="5990529" y="1439436"/>
                  <a:pt x="5973463" y="1418908"/>
                  <a:pt x="5946528" y="1416776"/>
                </a:cubicBezTo>
                <a:cubicBezTo>
                  <a:pt x="5947186" y="1413377"/>
                  <a:pt x="5947555" y="1409775"/>
                  <a:pt x="5948213" y="1406375"/>
                </a:cubicBezTo>
                <a:close/>
                <a:moveTo>
                  <a:pt x="5828739" y="1402928"/>
                </a:moveTo>
                <a:cubicBezTo>
                  <a:pt x="5848122" y="1410923"/>
                  <a:pt x="5864545" y="1410841"/>
                  <a:pt x="5876524" y="1426952"/>
                </a:cubicBezTo>
                <a:cubicBezTo>
                  <a:pt x="5863062" y="1420957"/>
                  <a:pt x="5833192" y="1423632"/>
                  <a:pt x="5828739" y="1402928"/>
                </a:cubicBezTo>
                <a:close/>
                <a:moveTo>
                  <a:pt x="6148080" y="1398345"/>
                </a:moveTo>
                <a:cubicBezTo>
                  <a:pt x="6167953" y="1406254"/>
                  <a:pt x="6188447" y="1413741"/>
                  <a:pt x="6207201" y="1422477"/>
                </a:cubicBezTo>
                <a:lnTo>
                  <a:pt x="6234222" y="1440029"/>
                </a:lnTo>
                <a:lnTo>
                  <a:pt x="6223931" y="1439874"/>
                </a:lnTo>
                <a:cubicBezTo>
                  <a:pt x="6218408" y="1438152"/>
                  <a:pt x="6211764" y="1435645"/>
                  <a:pt x="6204691" y="1434982"/>
                </a:cubicBezTo>
                <a:cubicBezTo>
                  <a:pt x="6204595" y="1430198"/>
                  <a:pt x="6209904" y="1428766"/>
                  <a:pt x="6206034" y="1426914"/>
                </a:cubicBezTo>
                <a:cubicBezTo>
                  <a:pt x="6179038" y="1423025"/>
                  <a:pt x="6159192" y="1413847"/>
                  <a:pt x="6148080" y="1398345"/>
                </a:cubicBezTo>
                <a:close/>
                <a:moveTo>
                  <a:pt x="5902170" y="1387863"/>
                </a:moveTo>
                <a:lnTo>
                  <a:pt x="5902459" y="1388065"/>
                </a:lnTo>
                <a:cubicBezTo>
                  <a:pt x="5907539" y="1388190"/>
                  <a:pt x="5907057" y="1392571"/>
                  <a:pt x="5909457" y="1394680"/>
                </a:cubicBezTo>
                <a:cubicBezTo>
                  <a:pt x="5912586" y="1385289"/>
                  <a:pt x="5923696" y="1400790"/>
                  <a:pt x="5913826" y="1400741"/>
                </a:cubicBezTo>
                <a:cubicBezTo>
                  <a:pt x="5915115" y="1395210"/>
                  <a:pt x="5904498" y="1398071"/>
                  <a:pt x="5900828" y="1395930"/>
                </a:cubicBezTo>
                <a:cubicBezTo>
                  <a:pt x="5901372" y="1393309"/>
                  <a:pt x="5901627" y="1390484"/>
                  <a:pt x="5902170" y="1387863"/>
                </a:cubicBezTo>
                <a:close/>
                <a:moveTo>
                  <a:pt x="2532104" y="1387645"/>
                </a:moveTo>
                <a:cubicBezTo>
                  <a:pt x="2568960" y="1401441"/>
                  <a:pt x="2633257" y="1411720"/>
                  <a:pt x="2666915" y="1428853"/>
                </a:cubicBezTo>
                <a:cubicBezTo>
                  <a:pt x="2684757" y="1431053"/>
                  <a:pt x="2741164" y="1435377"/>
                  <a:pt x="2739260" y="1451630"/>
                </a:cubicBezTo>
                <a:cubicBezTo>
                  <a:pt x="2686224" y="1444948"/>
                  <a:pt x="2623515" y="1419482"/>
                  <a:pt x="2572689" y="1405339"/>
                </a:cubicBezTo>
                <a:cubicBezTo>
                  <a:pt x="2561513" y="1402232"/>
                  <a:pt x="2528754" y="1402886"/>
                  <a:pt x="2531902" y="1387932"/>
                </a:cubicBezTo>
                <a:close/>
                <a:moveTo>
                  <a:pt x="5361969" y="1380631"/>
                </a:moveTo>
                <a:lnTo>
                  <a:pt x="5362258" y="1380834"/>
                </a:lnTo>
                <a:cubicBezTo>
                  <a:pt x="5396976" y="1393990"/>
                  <a:pt x="5451441" y="1393095"/>
                  <a:pt x="5476530" y="1413236"/>
                </a:cubicBezTo>
                <a:cubicBezTo>
                  <a:pt x="5492238" y="1400645"/>
                  <a:pt x="5530528" y="1425311"/>
                  <a:pt x="5544506" y="1429950"/>
                </a:cubicBezTo>
                <a:cubicBezTo>
                  <a:pt x="5537113" y="1431744"/>
                  <a:pt x="5529475" y="1431812"/>
                  <a:pt x="5521684" y="1430780"/>
                </a:cubicBezTo>
                <a:cubicBezTo>
                  <a:pt x="5498311" y="1427684"/>
                  <a:pt x="5473566" y="1414701"/>
                  <a:pt x="5449938" y="1408771"/>
                </a:cubicBezTo>
                <a:cubicBezTo>
                  <a:pt x="5416008" y="1400025"/>
                  <a:pt x="5376959" y="1402279"/>
                  <a:pt x="5361969" y="1380631"/>
                </a:cubicBezTo>
                <a:close/>
                <a:moveTo>
                  <a:pt x="3824878" y="1380526"/>
                </a:moveTo>
                <a:cubicBezTo>
                  <a:pt x="3838540" y="1386232"/>
                  <a:pt x="3852492" y="1392141"/>
                  <a:pt x="3859410" y="1402561"/>
                </a:cubicBezTo>
                <a:cubicBezTo>
                  <a:pt x="3843861" y="1407543"/>
                  <a:pt x="3823361" y="1387613"/>
                  <a:pt x="3824878" y="1380526"/>
                </a:cubicBezTo>
                <a:close/>
                <a:moveTo>
                  <a:pt x="6052769" y="1380075"/>
                </a:moveTo>
                <a:cubicBezTo>
                  <a:pt x="6071686" y="1386888"/>
                  <a:pt x="6091498" y="1393039"/>
                  <a:pt x="6100297" y="1406922"/>
                </a:cubicBezTo>
                <a:cubicBezTo>
                  <a:pt x="6078901" y="1401805"/>
                  <a:pt x="6060473" y="1394906"/>
                  <a:pt x="6052769" y="1380075"/>
                </a:cubicBezTo>
                <a:close/>
                <a:moveTo>
                  <a:pt x="3357367" y="1379587"/>
                </a:moveTo>
                <a:cubicBezTo>
                  <a:pt x="3368990" y="1375287"/>
                  <a:pt x="3374866" y="1384119"/>
                  <a:pt x="3389127" y="1384668"/>
                </a:cubicBezTo>
                <a:cubicBezTo>
                  <a:pt x="3388685" y="1388219"/>
                  <a:pt x="3386579" y="1390149"/>
                  <a:pt x="3383644" y="1390929"/>
                </a:cubicBezTo>
                <a:cubicBezTo>
                  <a:pt x="3374840" y="1393268"/>
                  <a:pt x="3358567" y="1385252"/>
                  <a:pt x="3357367" y="1379587"/>
                </a:cubicBezTo>
                <a:close/>
                <a:moveTo>
                  <a:pt x="6257294" y="1378310"/>
                </a:moveTo>
                <a:cubicBezTo>
                  <a:pt x="6270791" y="1387329"/>
                  <a:pt x="6270014" y="1373060"/>
                  <a:pt x="6276345" y="1378781"/>
                </a:cubicBezTo>
                <a:cubicBezTo>
                  <a:pt x="6271204" y="1376897"/>
                  <a:pt x="6275696" y="1386475"/>
                  <a:pt x="6277833" y="1387113"/>
                </a:cubicBezTo>
                <a:cubicBezTo>
                  <a:pt x="6288449" y="1384253"/>
                  <a:pt x="6308471" y="1394411"/>
                  <a:pt x="6319217" y="1399363"/>
                </a:cubicBezTo>
                <a:cubicBezTo>
                  <a:pt x="6311163" y="1398871"/>
                  <a:pt x="6315389" y="1401294"/>
                  <a:pt x="6319893" y="1404394"/>
                </a:cubicBezTo>
                <a:lnTo>
                  <a:pt x="6320274" y="1404734"/>
                </a:lnTo>
                <a:lnTo>
                  <a:pt x="6320274" y="1412363"/>
                </a:lnTo>
                <a:lnTo>
                  <a:pt x="6290515" y="1395297"/>
                </a:lnTo>
                <a:cubicBezTo>
                  <a:pt x="6278127" y="1390537"/>
                  <a:pt x="6265491" y="1385979"/>
                  <a:pt x="6257294" y="1378310"/>
                </a:cubicBezTo>
                <a:close/>
                <a:moveTo>
                  <a:pt x="5876720" y="1375616"/>
                </a:moveTo>
                <a:cubicBezTo>
                  <a:pt x="5880739" y="1379718"/>
                  <a:pt x="5893984" y="1377411"/>
                  <a:pt x="5891459" y="1385937"/>
                </a:cubicBezTo>
                <a:cubicBezTo>
                  <a:pt x="5890714" y="1388847"/>
                  <a:pt x="5887834" y="1388654"/>
                  <a:pt x="5884528" y="1387839"/>
                </a:cubicBezTo>
                <a:cubicBezTo>
                  <a:pt x="5881221" y="1387025"/>
                  <a:pt x="5877489" y="1385591"/>
                  <a:pt x="5875036" y="1386019"/>
                </a:cubicBezTo>
                <a:cubicBezTo>
                  <a:pt x="5875694" y="1382619"/>
                  <a:pt x="5876062" y="1379017"/>
                  <a:pt x="5876720" y="1375616"/>
                </a:cubicBezTo>
                <a:close/>
                <a:moveTo>
                  <a:pt x="6224593" y="1362273"/>
                </a:moveTo>
                <a:cubicBezTo>
                  <a:pt x="6230601" y="1364764"/>
                  <a:pt x="6244249" y="1361881"/>
                  <a:pt x="6245386" y="1368254"/>
                </a:cubicBezTo>
                <a:cubicBezTo>
                  <a:pt x="6243799" y="1369288"/>
                  <a:pt x="6237769" y="1370212"/>
                  <a:pt x="6232551" y="1369669"/>
                </a:cubicBezTo>
                <a:cubicBezTo>
                  <a:pt x="6227333" y="1369125"/>
                  <a:pt x="6222927" y="1367111"/>
                  <a:pt x="6224593" y="1362273"/>
                </a:cubicBezTo>
                <a:close/>
                <a:moveTo>
                  <a:pt x="4136602" y="1361601"/>
                </a:moveTo>
                <a:lnTo>
                  <a:pt x="4136402" y="1361889"/>
                </a:lnTo>
                <a:cubicBezTo>
                  <a:pt x="4137330" y="1364254"/>
                  <a:pt x="4138257" y="1366620"/>
                  <a:pt x="4137888" y="1370222"/>
                </a:cubicBezTo>
                <a:cubicBezTo>
                  <a:pt x="4144213" y="1371648"/>
                  <a:pt x="4150737" y="1372785"/>
                  <a:pt x="4154313" y="1370141"/>
                </a:cubicBezTo>
                <a:cubicBezTo>
                  <a:pt x="4152273" y="1360134"/>
                  <a:pt x="4146764" y="1361853"/>
                  <a:pt x="4136602" y="1361601"/>
                </a:cubicBezTo>
                <a:close/>
                <a:moveTo>
                  <a:pt x="6137964" y="1358664"/>
                </a:moveTo>
                <a:cubicBezTo>
                  <a:pt x="6150316" y="1357016"/>
                  <a:pt x="6160080" y="1362140"/>
                  <a:pt x="6165755" y="1371259"/>
                </a:cubicBezTo>
                <a:cubicBezTo>
                  <a:pt x="6155488" y="1376080"/>
                  <a:pt x="6142307" y="1365994"/>
                  <a:pt x="6137964" y="1358664"/>
                </a:cubicBezTo>
                <a:close/>
                <a:moveTo>
                  <a:pt x="5385642" y="1351741"/>
                </a:moveTo>
                <a:cubicBezTo>
                  <a:pt x="5442367" y="1355000"/>
                  <a:pt x="5514814" y="1386856"/>
                  <a:pt x="5569923" y="1406571"/>
                </a:cubicBezTo>
                <a:cubicBezTo>
                  <a:pt x="5505073" y="1394619"/>
                  <a:pt x="5441792" y="1373043"/>
                  <a:pt x="5385642" y="1351741"/>
                </a:cubicBezTo>
                <a:close/>
                <a:moveTo>
                  <a:pt x="6017037" y="1349910"/>
                </a:moveTo>
                <a:cubicBezTo>
                  <a:pt x="6063406" y="1357501"/>
                  <a:pt x="6102669" y="1377700"/>
                  <a:pt x="6131998" y="1396093"/>
                </a:cubicBezTo>
                <a:cubicBezTo>
                  <a:pt x="6078982" y="1383848"/>
                  <a:pt x="6062326" y="1367038"/>
                  <a:pt x="6017037" y="1349910"/>
                </a:cubicBezTo>
                <a:close/>
                <a:moveTo>
                  <a:pt x="6123227" y="1348342"/>
                </a:moveTo>
                <a:cubicBezTo>
                  <a:pt x="6127614" y="1348841"/>
                  <a:pt x="6131801" y="1349628"/>
                  <a:pt x="6136479" y="1350330"/>
                </a:cubicBezTo>
                <a:cubicBezTo>
                  <a:pt x="6136647" y="1356239"/>
                  <a:pt x="6132726" y="1357997"/>
                  <a:pt x="6129066" y="1357150"/>
                </a:cubicBezTo>
                <a:cubicBezTo>
                  <a:pt x="6125406" y="1356303"/>
                  <a:pt x="6122008" y="1352850"/>
                  <a:pt x="6123227" y="1348342"/>
                </a:cubicBezTo>
                <a:close/>
                <a:moveTo>
                  <a:pt x="3306609" y="1338897"/>
                </a:moveTo>
                <a:cubicBezTo>
                  <a:pt x="3318101" y="1340937"/>
                  <a:pt x="3329505" y="1342490"/>
                  <a:pt x="3340996" y="1344531"/>
                </a:cubicBezTo>
                <a:cubicBezTo>
                  <a:pt x="3337570" y="1349424"/>
                  <a:pt x="3329995" y="1350554"/>
                  <a:pt x="3322767" y="1349191"/>
                </a:cubicBezTo>
                <a:cubicBezTo>
                  <a:pt x="3315537" y="1347828"/>
                  <a:pt x="3308654" y="1343974"/>
                  <a:pt x="3306609" y="1338897"/>
                </a:cubicBezTo>
                <a:close/>
                <a:moveTo>
                  <a:pt x="5966737" y="1338708"/>
                </a:moveTo>
                <a:cubicBezTo>
                  <a:pt x="5982875" y="1356872"/>
                  <a:pt x="6025016" y="1356353"/>
                  <a:pt x="6033717" y="1379603"/>
                </a:cubicBezTo>
                <a:cubicBezTo>
                  <a:pt x="5999516" y="1365092"/>
                  <a:pt x="5993131" y="1361908"/>
                  <a:pt x="5962513" y="1349047"/>
                </a:cubicBezTo>
                <a:cubicBezTo>
                  <a:pt x="5963862" y="1345274"/>
                  <a:pt x="5963303" y="1339307"/>
                  <a:pt x="5967026" y="1338911"/>
                </a:cubicBezTo>
                <a:close/>
                <a:moveTo>
                  <a:pt x="6125910" y="1332207"/>
                </a:moveTo>
                <a:cubicBezTo>
                  <a:pt x="6141474" y="1335814"/>
                  <a:pt x="6153262" y="1342353"/>
                  <a:pt x="6160987" y="1351620"/>
                </a:cubicBezTo>
                <a:cubicBezTo>
                  <a:pt x="6147558" y="1348652"/>
                  <a:pt x="6129260" y="1349566"/>
                  <a:pt x="6124568" y="1340276"/>
                </a:cubicBezTo>
                <a:cubicBezTo>
                  <a:pt x="6125112" y="1337653"/>
                  <a:pt x="6125366" y="1334828"/>
                  <a:pt x="6125910" y="1332207"/>
                </a:cubicBezTo>
                <a:close/>
                <a:moveTo>
                  <a:pt x="5956897" y="1321266"/>
                </a:moveTo>
                <a:lnTo>
                  <a:pt x="5987074" y="1330268"/>
                </a:lnTo>
                <a:cubicBezTo>
                  <a:pt x="5997050" y="1333553"/>
                  <a:pt x="6006104" y="1337535"/>
                  <a:pt x="6012380" y="1343645"/>
                </a:cubicBezTo>
                <a:cubicBezTo>
                  <a:pt x="6008657" y="1344040"/>
                  <a:pt x="6006842" y="1346630"/>
                  <a:pt x="6001413" y="1344544"/>
                </a:cubicBezTo>
                <a:cubicBezTo>
                  <a:pt x="6000180" y="1333387"/>
                  <a:pt x="5979867" y="1338062"/>
                  <a:pt x="5966519" y="1331753"/>
                </a:cubicBezTo>
                <a:close/>
                <a:moveTo>
                  <a:pt x="5956458" y="1320787"/>
                </a:moveTo>
                <a:lnTo>
                  <a:pt x="5956897" y="1321266"/>
                </a:lnTo>
                <a:lnTo>
                  <a:pt x="5956256" y="1321074"/>
                </a:lnTo>
                <a:close/>
                <a:moveTo>
                  <a:pt x="5901933" y="1319925"/>
                </a:moveTo>
                <a:cubicBezTo>
                  <a:pt x="5922132" y="1316912"/>
                  <a:pt x="5945850" y="1327943"/>
                  <a:pt x="5952888" y="1341879"/>
                </a:cubicBezTo>
                <a:cubicBezTo>
                  <a:pt x="5925623" y="1332224"/>
                  <a:pt x="5918090" y="1332525"/>
                  <a:pt x="5901933" y="1319925"/>
                </a:cubicBezTo>
                <a:close/>
                <a:moveTo>
                  <a:pt x="5933836" y="1308808"/>
                </a:moveTo>
                <a:cubicBezTo>
                  <a:pt x="5942587" y="1311074"/>
                  <a:pt x="5951538" y="1313052"/>
                  <a:pt x="5956713" y="1317963"/>
                </a:cubicBezTo>
                <a:cubicBezTo>
                  <a:pt x="5951952" y="1318918"/>
                  <a:pt x="5945930" y="1320600"/>
                  <a:pt x="5941250" y="1320056"/>
                </a:cubicBezTo>
                <a:cubicBezTo>
                  <a:pt x="5936569" y="1319513"/>
                  <a:pt x="5933230" y="1316747"/>
                  <a:pt x="5933836" y="1308808"/>
                </a:cubicBezTo>
                <a:close/>
                <a:moveTo>
                  <a:pt x="6112113" y="1300242"/>
                </a:moveTo>
                <a:cubicBezTo>
                  <a:pt x="6103231" y="1304316"/>
                  <a:pt x="6118339" y="1311035"/>
                  <a:pt x="6126852" y="1310562"/>
                </a:cubicBezTo>
                <a:cubicBezTo>
                  <a:pt x="6132462" y="1299477"/>
                  <a:pt x="6110973" y="1308022"/>
                  <a:pt x="6112113" y="1300242"/>
                </a:cubicBezTo>
                <a:close/>
                <a:moveTo>
                  <a:pt x="5903418" y="1295658"/>
                </a:moveTo>
                <a:cubicBezTo>
                  <a:pt x="5912169" y="1297925"/>
                  <a:pt x="5926972" y="1295852"/>
                  <a:pt x="5923412" y="1307086"/>
                </a:cubicBezTo>
                <a:cubicBezTo>
                  <a:pt x="5912088" y="1301731"/>
                  <a:pt x="5906210" y="1307050"/>
                  <a:pt x="5903418" y="1295658"/>
                </a:cubicBezTo>
                <a:close/>
                <a:moveTo>
                  <a:pt x="5877713" y="1286238"/>
                </a:moveTo>
                <a:cubicBezTo>
                  <a:pt x="5885569" y="1289166"/>
                  <a:pt x="5896308" y="1289822"/>
                  <a:pt x="5897708" y="1297665"/>
                </a:cubicBezTo>
                <a:cubicBezTo>
                  <a:pt x="5891681" y="1300737"/>
                  <a:pt x="5879716" y="1293217"/>
                  <a:pt x="5877713" y="1286238"/>
                </a:cubicBezTo>
                <a:close/>
                <a:moveTo>
                  <a:pt x="2882675" y="1268958"/>
                </a:moveTo>
                <a:cubicBezTo>
                  <a:pt x="2878711" y="1280766"/>
                  <a:pt x="2892238" y="1274367"/>
                  <a:pt x="2891957" y="1278459"/>
                </a:cubicBezTo>
                <a:cubicBezTo>
                  <a:pt x="2897642" y="1277721"/>
                  <a:pt x="2890033" y="1267675"/>
                  <a:pt x="2882675" y="1268958"/>
                </a:cubicBezTo>
                <a:close/>
                <a:moveTo>
                  <a:pt x="2664606" y="1268534"/>
                </a:moveTo>
                <a:cubicBezTo>
                  <a:pt x="2672322" y="1273507"/>
                  <a:pt x="2686407" y="1273074"/>
                  <a:pt x="2690057" y="1280779"/>
                </a:cubicBezTo>
                <a:cubicBezTo>
                  <a:pt x="2692616" y="1275278"/>
                  <a:pt x="2684007" y="1270967"/>
                  <a:pt x="2694026" y="1273264"/>
                </a:cubicBezTo>
                <a:cubicBezTo>
                  <a:pt x="2712298" y="1273618"/>
                  <a:pt x="2714082" y="1286449"/>
                  <a:pt x="2718390" y="1290753"/>
                </a:cubicBezTo>
                <a:cubicBezTo>
                  <a:pt x="2734035" y="1290554"/>
                  <a:pt x="2752279" y="1292178"/>
                  <a:pt x="2760063" y="1303205"/>
                </a:cubicBezTo>
                <a:cubicBezTo>
                  <a:pt x="2744146" y="1311790"/>
                  <a:pt x="2726205" y="1286359"/>
                  <a:pt x="2714709" y="1298470"/>
                </a:cubicBezTo>
                <a:cubicBezTo>
                  <a:pt x="2801099" y="1346092"/>
                  <a:pt x="2908283" y="1385543"/>
                  <a:pt x="3017723" y="1410702"/>
                </a:cubicBezTo>
                <a:cubicBezTo>
                  <a:pt x="3066755" y="1421871"/>
                  <a:pt x="3120325" y="1421638"/>
                  <a:pt x="3169356" y="1432807"/>
                </a:cubicBezTo>
                <a:cubicBezTo>
                  <a:pt x="3177528" y="1434668"/>
                  <a:pt x="3192955" y="1426169"/>
                  <a:pt x="3194860" y="1442515"/>
                </a:cubicBezTo>
                <a:cubicBezTo>
                  <a:pt x="3037296" y="1428267"/>
                  <a:pt x="2872543" y="1397834"/>
                  <a:pt x="2756238" y="1327120"/>
                </a:cubicBezTo>
                <a:cubicBezTo>
                  <a:pt x="2719007" y="1312631"/>
                  <a:pt x="2684457" y="1296159"/>
                  <a:pt x="2664895" y="1268736"/>
                </a:cubicBezTo>
                <a:close/>
                <a:moveTo>
                  <a:pt x="1392910" y="1263387"/>
                </a:moveTo>
                <a:cubicBezTo>
                  <a:pt x="1421681" y="1275812"/>
                  <a:pt x="1464650" y="1287027"/>
                  <a:pt x="1509069" y="1285102"/>
                </a:cubicBezTo>
                <a:cubicBezTo>
                  <a:pt x="1477883" y="1261979"/>
                  <a:pt x="1424250" y="1260455"/>
                  <a:pt x="1392910" y="1263387"/>
                </a:cubicBezTo>
                <a:close/>
                <a:moveTo>
                  <a:pt x="3158747" y="1262814"/>
                </a:moveTo>
                <a:cubicBezTo>
                  <a:pt x="3163826" y="1262939"/>
                  <a:pt x="3168344" y="1271251"/>
                  <a:pt x="3181622" y="1271968"/>
                </a:cubicBezTo>
                <a:cubicBezTo>
                  <a:pt x="3181406" y="1263668"/>
                  <a:pt x="3164081" y="1260116"/>
                  <a:pt x="3158747" y="1262814"/>
                </a:cubicBezTo>
                <a:close/>
                <a:moveTo>
                  <a:pt x="2945801" y="1258671"/>
                </a:moveTo>
                <a:cubicBezTo>
                  <a:pt x="2945238" y="1256656"/>
                  <a:pt x="2946977" y="1255702"/>
                  <a:pt x="2952188" y="1258868"/>
                </a:cubicBezTo>
                <a:cubicBezTo>
                  <a:pt x="2941921" y="1263689"/>
                  <a:pt x="2963120" y="1254942"/>
                  <a:pt x="2962356" y="1263415"/>
                </a:cubicBezTo>
                <a:cubicBezTo>
                  <a:pt x="2959040" y="1265382"/>
                  <a:pt x="2955879" y="1265554"/>
                  <a:pt x="2953218" y="1264837"/>
                </a:cubicBezTo>
                <a:cubicBezTo>
                  <a:pt x="2949226" y="1263761"/>
                  <a:pt x="2946363" y="1260686"/>
                  <a:pt x="2945801" y="1258671"/>
                </a:cubicBezTo>
                <a:close/>
                <a:moveTo>
                  <a:pt x="2783681" y="1258405"/>
                </a:moveTo>
                <a:cubicBezTo>
                  <a:pt x="2813197" y="1267920"/>
                  <a:pt x="2839381" y="1287114"/>
                  <a:pt x="2866540" y="1301841"/>
                </a:cubicBezTo>
                <a:cubicBezTo>
                  <a:pt x="2996554" y="1371430"/>
                  <a:pt x="3177214" y="1388984"/>
                  <a:pt x="3338861" y="1409091"/>
                </a:cubicBezTo>
                <a:cubicBezTo>
                  <a:pt x="3257557" y="1412641"/>
                  <a:pt x="3168280" y="1395593"/>
                  <a:pt x="3080096" y="1377599"/>
                </a:cubicBezTo>
                <a:cubicBezTo>
                  <a:pt x="2984320" y="1358145"/>
                  <a:pt x="2889369" y="1331979"/>
                  <a:pt x="2823125" y="1283880"/>
                </a:cubicBezTo>
                <a:cubicBezTo>
                  <a:pt x="2804847" y="1279230"/>
                  <a:pt x="2787461" y="1273919"/>
                  <a:pt x="2783681" y="1258405"/>
                </a:cubicBezTo>
                <a:close/>
                <a:moveTo>
                  <a:pt x="5334338" y="1248477"/>
                </a:moveTo>
                <a:cubicBezTo>
                  <a:pt x="5391386" y="1254965"/>
                  <a:pt x="5444931" y="1288597"/>
                  <a:pt x="5500511" y="1313788"/>
                </a:cubicBezTo>
                <a:cubicBezTo>
                  <a:pt x="5583591" y="1351374"/>
                  <a:pt x="5672627" y="1393987"/>
                  <a:pt x="5757627" y="1423908"/>
                </a:cubicBezTo>
                <a:cubicBezTo>
                  <a:pt x="5807506" y="1441248"/>
                  <a:pt x="5855811" y="1449765"/>
                  <a:pt x="5900921" y="1480065"/>
                </a:cubicBezTo>
                <a:cubicBezTo>
                  <a:pt x="5686819" y="1421081"/>
                  <a:pt x="5503188" y="1325958"/>
                  <a:pt x="5334338" y="1248477"/>
                </a:cubicBezTo>
                <a:close/>
                <a:moveTo>
                  <a:pt x="2774853" y="1245790"/>
                </a:moveTo>
                <a:lnTo>
                  <a:pt x="2774652" y="1246077"/>
                </a:lnTo>
                <a:cubicBezTo>
                  <a:pt x="2774345" y="1251439"/>
                  <a:pt x="2786230" y="1248609"/>
                  <a:pt x="2783935" y="1255580"/>
                </a:cubicBezTo>
                <a:cubicBezTo>
                  <a:pt x="2780211" y="1255975"/>
                  <a:pt x="2778398" y="1258566"/>
                  <a:pt x="2772968" y="1256479"/>
                </a:cubicBezTo>
                <a:cubicBezTo>
                  <a:pt x="2772618" y="1254519"/>
                  <a:pt x="2768127" y="1244940"/>
                  <a:pt x="2774853" y="1245790"/>
                </a:cubicBezTo>
                <a:close/>
                <a:moveTo>
                  <a:pt x="5692890" y="1234031"/>
                </a:moveTo>
                <a:cubicBezTo>
                  <a:pt x="5709321" y="1238245"/>
                  <a:pt x="5730308" y="1239643"/>
                  <a:pt x="5733134" y="1254059"/>
                </a:cubicBezTo>
                <a:cubicBezTo>
                  <a:pt x="5719585" y="1247574"/>
                  <a:pt x="5697906" y="1246550"/>
                  <a:pt x="5692890" y="1234031"/>
                </a:cubicBezTo>
                <a:close/>
                <a:moveTo>
                  <a:pt x="2413730" y="1224548"/>
                </a:moveTo>
                <a:cubicBezTo>
                  <a:pt x="2418574" y="1221935"/>
                  <a:pt x="2434803" y="1226436"/>
                  <a:pt x="2436606" y="1233704"/>
                </a:cubicBezTo>
                <a:cubicBezTo>
                  <a:pt x="2431270" y="1236401"/>
                  <a:pt x="2413947" y="1232850"/>
                  <a:pt x="2413730" y="1224548"/>
                </a:cubicBezTo>
                <a:close/>
                <a:moveTo>
                  <a:pt x="6242495" y="1221680"/>
                </a:moveTo>
                <a:cubicBezTo>
                  <a:pt x="6239882" y="1229717"/>
                  <a:pt x="6246697" y="1231057"/>
                  <a:pt x="6254405" y="1231736"/>
                </a:cubicBezTo>
                <a:cubicBezTo>
                  <a:pt x="6250069" y="1228700"/>
                  <a:pt x="6251789" y="1221326"/>
                  <a:pt x="6242495" y="1221680"/>
                </a:cubicBezTo>
                <a:close/>
                <a:moveTo>
                  <a:pt x="2385367" y="1214038"/>
                </a:moveTo>
                <a:cubicBezTo>
                  <a:pt x="2389307" y="1211871"/>
                  <a:pt x="2395028" y="1217887"/>
                  <a:pt x="2403902" y="1217667"/>
                </a:cubicBezTo>
                <a:cubicBezTo>
                  <a:pt x="2403266" y="1221189"/>
                  <a:pt x="2402294" y="1223001"/>
                  <a:pt x="2401013" y="1223754"/>
                </a:cubicBezTo>
                <a:cubicBezTo>
                  <a:pt x="2397172" y="1226011"/>
                  <a:pt x="2390563" y="1218727"/>
                  <a:pt x="2381970" y="1219466"/>
                </a:cubicBezTo>
                <a:cubicBezTo>
                  <a:pt x="2382938" y="1216392"/>
                  <a:pt x="2384054" y="1214760"/>
                  <a:pt x="2385367" y="1214038"/>
                </a:cubicBezTo>
                <a:close/>
                <a:moveTo>
                  <a:pt x="1323446" y="1205741"/>
                </a:moveTo>
                <a:cubicBezTo>
                  <a:pt x="1322086" y="1232133"/>
                  <a:pt x="1365510" y="1252002"/>
                  <a:pt x="1399459" y="1253053"/>
                </a:cubicBezTo>
                <a:cubicBezTo>
                  <a:pt x="1410775" y="1253405"/>
                  <a:pt x="1421039" y="1251664"/>
                  <a:pt x="1428239" y="1247376"/>
                </a:cubicBezTo>
                <a:cubicBezTo>
                  <a:pt x="1395458" y="1235146"/>
                  <a:pt x="1343555" y="1216390"/>
                  <a:pt x="1323446" y="1205741"/>
                </a:cubicBezTo>
                <a:close/>
                <a:moveTo>
                  <a:pt x="5421672" y="1195103"/>
                </a:moveTo>
                <a:cubicBezTo>
                  <a:pt x="5511285" y="1205522"/>
                  <a:pt x="5586426" y="1258136"/>
                  <a:pt x="5666189" y="1281389"/>
                </a:cubicBezTo>
                <a:cubicBezTo>
                  <a:pt x="5708411" y="1309666"/>
                  <a:pt x="5774022" y="1327298"/>
                  <a:pt x="5802633" y="1347331"/>
                </a:cubicBezTo>
                <a:cubicBezTo>
                  <a:pt x="5820327" y="1347281"/>
                  <a:pt x="5847276" y="1358002"/>
                  <a:pt x="5852501" y="1374528"/>
                </a:cubicBezTo>
                <a:cubicBezTo>
                  <a:pt x="5702008" y="1312045"/>
                  <a:pt x="5575250" y="1255028"/>
                  <a:pt x="5421672" y="1195103"/>
                </a:cubicBezTo>
                <a:close/>
                <a:moveTo>
                  <a:pt x="5329135" y="1179637"/>
                </a:moveTo>
                <a:lnTo>
                  <a:pt x="5329223" y="1179770"/>
                </a:lnTo>
                <a:lnTo>
                  <a:pt x="5328933" y="1179924"/>
                </a:lnTo>
                <a:close/>
                <a:moveTo>
                  <a:pt x="3144568" y="1179111"/>
                </a:moveTo>
                <a:lnTo>
                  <a:pt x="3144468" y="1179286"/>
                </a:lnTo>
                <a:lnTo>
                  <a:pt x="3144077" y="1179196"/>
                </a:lnTo>
                <a:close/>
                <a:moveTo>
                  <a:pt x="1872914" y="1176890"/>
                </a:moveTo>
                <a:lnTo>
                  <a:pt x="1930030" y="1186309"/>
                </a:lnTo>
                <a:cubicBezTo>
                  <a:pt x="2015216" y="1206107"/>
                  <a:pt x="2107679" y="1241979"/>
                  <a:pt x="2191182" y="1269887"/>
                </a:cubicBezTo>
                <a:cubicBezTo>
                  <a:pt x="2242245" y="1286768"/>
                  <a:pt x="2290161" y="1304449"/>
                  <a:pt x="2335275" y="1320597"/>
                </a:cubicBezTo>
                <a:cubicBezTo>
                  <a:pt x="2373603" y="1334137"/>
                  <a:pt x="2405656" y="1357867"/>
                  <a:pt x="2442100" y="1367945"/>
                </a:cubicBezTo>
                <a:cubicBezTo>
                  <a:pt x="2466878" y="1375001"/>
                  <a:pt x="2514702" y="1373746"/>
                  <a:pt x="2525157" y="1392645"/>
                </a:cubicBezTo>
                <a:cubicBezTo>
                  <a:pt x="2507988" y="1395638"/>
                  <a:pt x="2484967" y="1370080"/>
                  <a:pt x="2469092" y="1385986"/>
                </a:cubicBezTo>
                <a:cubicBezTo>
                  <a:pt x="2369263" y="1345255"/>
                  <a:pt x="2259741" y="1305452"/>
                  <a:pt x="2148114" y="1268039"/>
                </a:cubicBezTo>
                <a:cubicBezTo>
                  <a:pt x="2072792" y="1242749"/>
                  <a:pt x="1999591" y="1209508"/>
                  <a:pt x="1923592" y="1193181"/>
                </a:cubicBezTo>
                <a:cubicBezTo>
                  <a:pt x="1910944" y="1190330"/>
                  <a:pt x="1900307" y="1189530"/>
                  <a:pt x="1891704" y="1187742"/>
                </a:cubicBezTo>
                <a:close/>
                <a:moveTo>
                  <a:pt x="1872039" y="1176385"/>
                </a:moveTo>
                <a:lnTo>
                  <a:pt x="1872914" y="1176890"/>
                </a:lnTo>
                <a:lnTo>
                  <a:pt x="1871208" y="1176608"/>
                </a:lnTo>
                <a:close/>
                <a:moveTo>
                  <a:pt x="5337816" y="1175851"/>
                </a:moveTo>
                <a:cubicBezTo>
                  <a:pt x="5473842" y="1233779"/>
                  <a:pt x="5591503" y="1305014"/>
                  <a:pt x="5735455" y="1357772"/>
                </a:cubicBezTo>
                <a:cubicBezTo>
                  <a:pt x="5752354" y="1381615"/>
                  <a:pt x="5804682" y="1380081"/>
                  <a:pt x="5820400" y="1404382"/>
                </a:cubicBezTo>
                <a:cubicBezTo>
                  <a:pt x="5649277" y="1346755"/>
                  <a:pt x="5484873" y="1253084"/>
                  <a:pt x="5331220" y="1182812"/>
                </a:cubicBezTo>
                <a:lnTo>
                  <a:pt x="5329223" y="1179770"/>
                </a:lnTo>
                <a:lnTo>
                  <a:pt x="5333234" y="1177628"/>
                </a:lnTo>
                <a:cubicBezTo>
                  <a:pt x="5335164" y="1177639"/>
                  <a:pt x="5337141" y="1177737"/>
                  <a:pt x="5337816" y="1175851"/>
                </a:cubicBezTo>
                <a:close/>
                <a:moveTo>
                  <a:pt x="1848676" y="1172893"/>
                </a:moveTo>
                <a:lnTo>
                  <a:pt x="1871208" y="1176608"/>
                </a:lnTo>
                <a:lnTo>
                  <a:pt x="1858767" y="1179960"/>
                </a:lnTo>
                <a:close/>
                <a:moveTo>
                  <a:pt x="1190122" y="1172865"/>
                </a:moveTo>
                <a:cubicBezTo>
                  <a:pt x="1222043" y="1202936"/>
                  <a:pt x="1264282" y="1225650"/>
                  <a:pt x="1321109" y="1237989"/>
                </a:cubicBezTo>
                <a:cubicBezTo>
                  <a:pt x="1286895" y="1200736"/>
                  <a:pt x="1247694" y="1182294"/>
                  <a:pt x="1190122" y="1172865"/>
                </a:cubicBezTo>
                <a:close/>
                <a:moveTo>
                  <a:pt x="1848076" y="1172472"/>
                </a:moveTo>
                <a:lnTo>
                  <a:pt x="1848676" y="1172893"/>
                </a:lnTo>
                <a:lnTo>
                  <a:pt x="1847874" y="1172761"/>
                </a:lnTo>
                <a:close/>
                <a:moveTo>
                  <a:pt x="2820404" y="1166592"/>
                </a:moveTo>
                <a:cubicBezTo>
                  <a:pt x="2832192" y="1173132"/>
                  <a:pt x="2847958" y="1176449"/>
                  <a:pt x="2849426" y="1190346"/>
                </a:cubicBezTo>
                <a:cubicBezTo>
                  <a:pt x="2831584" y="1188148"/>
                  <a:pt x="2827233" y="1176523"/>
                  <a:pt x="2820404" y="1166592"/>
                </a:cubicBezTo>
                <a:close/>
                <a:moveTo>
                  <a:pt x="6151150" y="1163296"/>
                </a:moveTo>
                <a:cubicBezTo>
                  <a:pt x="6150490" y="1180849"/>
                  <a:pt x="6163521" y="1188687"/>
                  <a:pt x="6184596" y="1190575"/>
                </a:cubicBezTo>
                <a:cubicBezTo>
                  <a:pt x="6173842" y="1181330"/>
                  <a:pt x="6164586" y="1170559"/>
                  <a:pt x="6151150" y="1163296"/>
                </a:cubicBezTo>
                <a:close/>
                <a:moveTo>
                  <a:pt x="5889498" y="1162380"/>
                </a:moveTo>
                <a:lnTo>
                  <a:pt x="5889385" y="1163158"/>
                </a:lnTo>
                <a:cubicBezTo>
                  <a:pt x="5994524" y="1220907"/>
                  <a:pt x="6095686" y="1281876"/>
                  <a:pt x="6207282" y="1334710"/>
                </a:cubicBezTo>
                <a:cubicBezTo>
                  <a:pt x="6207419" y="1346816"/>
                  <a:pt x="6221337" y="1349698"/>
                  <a:pt x="6221965" y="1361719"/>
                </a:cubicBezTo>
                <a:cubicBezTo>
                  <a:pt x="6193019" y="1348314"/>
                  <a:pt x="6170124" y="1344722"/>
                  <a:pt x="6148387" y="1327786"/>
                </a:cubicBezTo>
                <a:cubicBezTo>
                  <a:pt x="6159179" y="1325906"/>
                  <a:pt x="6166648" y="1337998"/>
                  <a:pt x="6172352" y="1331698"/>
                </a:cubicBezTo>
                <a:cubicBezTo>
                  <a:pt x="6133036" y="1314034"/>
                  <a:pt x="6086466" y="1306732"/>
                  <a:pt x="6042453" y="1293929"/>
                </a:cubicBezTo>
                <a:cubicBezTo>
                  <a:pt x="6066950" y="1305077"/>
                  <a:pt x="6080523" y="1324445"/>
                  <a:pt x="6109689" y="1332001"/>
                </a:cubicBezTo>
                <a:cubicBezTo>
                  <a:pt x="6112248" y="1326500"/>
                  <a:pt x="6103437" y="1322475"/>
                  <a:pt x="6113658" y="1324486"/>
                </a:cubicBezTo>
                <a:cubicBezTo>
                  <a:pt x="6121164" y="1325452"/>
                  <a:pt x="6118955" y="1332913"/>
                  <a:pt x="6122686" y="1336812"/>
                </a:cubicBezTo>
                <a:cubicBezTo>
                  <a:pt x="6083085" y="1337393"/>
                  <a:pt x="6043055" y="1307218"/>
                  <a:pt x="6029658" y="1288830"/>
                </a:cubicBezTo>
                <a:cubicBezTo>
                  <a:pt x="6021714" y="1285412"/>
                  <a:pt x="6023464" y="1295216"/>
                  <a:pt x="6015520" y="1291798"/>
                </a:cubicBezTo>
                <a:cubicBezTo>
                  <a:pt x="6017178" y="1282664"/>
                  <a:pt x="6004538" y="1284109"/>
                  <a:pt x="6004408" y="1276297"/>
                </a:cubicBezTo>
                <a:cubicBezTo>
                  <a:pt x="6037369" y="1275356"/>
                  <a:pt x="6074948" y="1305959"/>
                  <a:pt x="6104687" y="1295471"/>
                </a:cubicBezTo>
                <a:cubicBezTo>
                  <a:pt x="6026801" y="1257234"/>
                  <a:pt x="5961426" y="1209741"/>
                  <a:pt x="5879474" y="1174234"/>
                </a:cubicBezTo>
                <a:cubicBezTo>
                  <a:pt x="5892255" y="1170744"/>
                  <a:pt x="5881212" y="1161297"/>
                  <a:pt x="5889498" y="1162380"/>
                </a:cubicBezTo>
                <a:close/>
                <a:moveTo>
                  <a:pt x="5748862" y="1156554"/>
                </a:moveTo>
                <a:lnTo>
                  <a:pt x="5749190" y="1156712"/>
                </a:lnTo>
                <a:lnTo>
                  <a:pt x="5748661" y="1156841"/>
                </a:lnTo>
                <a:close/>
                <a:moveTo>
                  <a:pt x="1770545" y="1154919"/>
                </a:moveTo>
                <a:cubicBezTo>
                  <a:pt x="1791267" y="1155456"/>
                  <a:pt x="1805914" y="1165792"/>
                  <a:pt x="1830655" y="1164136"/>
                </a:cubicBezTo>
                <a:cubicBezTo>
                  <a:pt x="1825348" y="1166639"/>
                  <a:pt x="1819038" y="1167770"/>
                  <a:pt x="1812169" y="1167999"/>
                </a:cubicBezTo>
                <a:cubicBezTo>
                  <a:pt x="1791557" y="1168687"/>
                  <a:pt x="1765907" y="1161262"/>
                  <a:pt x="1747199" y="1158457"/>
                </a:cubicBezTo>
                <a:cubicBezTo>
                  <a:pt x="1756055" y="1155651"/>
                  <a:pt x="1763638" y="1154741"/>
                  <a:pt x="1770545" y="1154919"/>
                </a:cubicBezTo>
                <a:close/>
                <a:moveTo>
                  <a:pt x="5758087" y="1150145"/>
                </a:moveTo>
                <a:cubicBezTo>
                  <a:pt x="5789676" y="1172693"/>
                  <a:pt x="5843605" y="1178714"/>
                  <a:pt x="5868737" y="1206177"/>
                </a:cubicBezTo>
                <a:cubicBezTo>
                  <a:pt x="5847732" y="1203265"/>
                  <a:pt x="5827678" y="1194692"/>
                  <a:pt x="5807918" y="1184930"/>
                </a:cubicBezTo>
                <a:lnTo>
                  <a:pt x="5749190" y="1156712"/>
                </a:lnTo>
                <a:lnTo>
                  <a:pt x="5754838" y="1155323"/>
                </a:lnTo>
                <a:cubicBezTo>
                  <a:pt x="5755914" y="1153557"/>
                  <a:pt x="5756501" y="1151180"/>
                  <a:pt x="5758087" y="1150145"/>
                </a:cubicBezTo>
                <a:close/>
                <a:moveTo>
                  <a:pt x="5732083" y="1143305"/>
                </a:moveTo>
                <a:cubicBezTo>
                  <a:pt x="5736405" y="1143436"/>
                  <a:pt x="5740614" y="1144345"/>
                  <a:pt x="5745037" y="1147871"/>
                </a:cubicBezTo>
                <a:cubicBezTo>
                  <a:pt x="5742714" y="1149033"/>
                  <a:pt x="5736770" y="1149374"/>
                  <a:pt x="5731053" y="1148696"/>
                </a:cubicBezTo>
                <a:cubicBezTo>
                  <a:pt x="5725337" y="1148016"/>
                  <a:pt x="5719850" y="1146319"/>
                  <a:pt x="5718445" y="1143406"/>
                </a:cubicBezTo>
                <a:cubicBezTo>
                  <a:pt x="5723324" y="1143820"/>
                  <a:pt x="5727760" y="1143173"/>
                  <a:pt x="5732083" y="1143305"/>
                </a:cubicBezTo>
                <a:close/>
                <a:moveTo>
                  <a:pt x="2940952" y="1142054"/>
                </a:moveTo>
                <a:lnTo>
                  <a:pt x="2942354" y="1143409"/>
                </a:lnTo>
                <a:lnTo>
                  <a:pt x="2942409" y="1143664"/>
                </a:lnTo>
                <a:cubicBezTo>
                  <a:pt x="2942003" y="1144398"/>
                  <a:pt x="2941202" y="1144159"/>
                  <a:pt x="2940952" y="1142054"/>
                </a:cubicBezTo>
                <a:close/>
                <a:moveTo>
                  <a:pt x="3229418" y="1141585"/>
                </a:moveTo>
                <a:cubicBezTo>
                  <a:pt x="3248021" y="1149464"/>
                  <a:pt x="3261535" y="1152922"/>
                  <a:pt x="3269407" y="1164439"/>
                </a:cubicBezTo>
                <a:cubicBezTo>
                  <a:pt x="3251496" y="1156186"/>
                  <a:pt x="3240154" y="1156394"/>
                  <a:pt x="3229418" y="1141585"/>
                </a:cubicBezTo>
                <a:close/>
                <a:moveTo>
                  <a:pt x="2941497" y="1139432"/>
                </a:moveTo>
                <a:lnTo>
                  <a:pt x="2941714" y="1140441"/>
                </a:lnTo>
                <a:lnTo>
                  <a:pt x="2941672" y="1140413"/>
                </a:lnTo>
                <a:close/>
                <a:moveTo>
                  <a:pt x="2406638" y="1133798"/>
                </a:moveTo>
                <a:cubicBezTo>
                  <a:pt x="2412087" y="1130320"/>
                  <a:pt x="2426153" y="1135451"/>
                  <a:pt x="2424006" y="1144671"/>
                </a:cubicBezTo>
                <a:cubicBezTo>
                  <a:pt x="2416036" y="1142522"/>
                  <a:pt x="2405874" y="1142269"/>
                  <a:pt x="2406638" y="1133798"/>
                </a:cubicBezTo>
                <a:close/>
                <a:moveTo>
                  <a:pt x="5560758" y="1125640"/>
                </a:moveTo>
                <a:cubicBezTo>
                  <a:pt x="5591387" y="1128645"/>
                  <a:pt x="5620938" y="1141186"/>
                  <a:pt x="5648728" y="1153782"/>
                </a:cubicBezTo>
                <a:cubicBezTo>
                  <a:pt x="5671000" y="1163802"/>
                  <a:pt x="5696599" y="1178295"/>
                  <a:pt x="5724591" y="1190603"/>
                </a:cubicBezTo>
                <a:cubicBezTo>
                  <a:pt x="5803336" y="1225153"/>
                  <a:pt x="5862654" y="1258538"/>
                  <a:pt x="5961712" y="1289296"/>
                </a:cubicBezTo>
                <a:cubicBezTo>
                  <a:pt x="5958847" y="1293080"/>
                  <a:pt x="5954578" y="1294488"/>
                  <a:pt x="5949645" y="1294324"/>
                </a:cubicBezTo>
                <a:cubicBezTo>
                  <a:pt x="5934847" y="1293833"/>
                  <a:pt x="5914076" y="1279210"/>
                  <a:pt x="5907331" y="1272235"/>
                </a:cubicBezTo>
                <a:cubicBezTo>
                  <a:pt x="5903871" y="1274101"/>
                  <a:pt x="5904780" y="1282029"/>
                  <a:pt x="5897905" y="1278931"/>
                </a:cubicBezTo>
                <a:cubicBezTo>
                  <a:pt x="5784327" y="1232001"/>
                  <a:pt x="5665556" y="1185725"/>
                  <a:pt x="5560758" y="1125640"/>
                </a:cubicBezTo>
                <a:close/>
                <a:moveTo>
                  <a:pt x="2351458" y="1122183"/>
                </a:moveTo>
                <a:cubicBezTo>
                  <a:pt x="2363083" y="1117883"/>
                  <a:pt x="2381081" y="1126626"/>
                  <a:pt x="2384503" y="1135885"/>
                </a:cubicBezTo>
                <a:cubicBezTo>
                  <a:pt x="2369981" y="1133865"/>
                  <a:pt x="2354767" y="1132220"/>
                  <a:pt x="2351458" y="1122183"/>
                </a:cubicBezTo>
                <a:close/>
                <a:moveTo>
                  <a:pt x="4033094" y="1118839"/>
                </a:moveTo>
                <a:cubicBezTo>
                  <a:pt x="4035657" y="1131787"/>
                  <a:pt x="4042688" y="1141430"/>
                  <a:pt x="4046636" y="1153629"/>
                </a:cubicBezTo>
                <a:cubicBezTo>
                  <a:pt x="4025641" y="1147936"/>
                  <a:pt x="4035340" y="1132853"/>
                  <a:pt x="4024211" y="1122914"/>
                </a:cubicBezTo>
                <a:cubicBezTo>
                  <a:pt x="4028598" y="1123414"/>
                  <a:pt x="4027375" y="1116551"/>
                  <a:pt x="4033094" y="1118839"/>
                </a:cubicBezTo>
                <a:close/>
                <a:moveTo>
                  <a:pt x="5433855" y="1098975"/>
                </a:moveTo>
                <a:cubicBezTo>
                  <a:pt x="5535208" y="1122762"/>
                  <a:pt x="5639234" y="1187024"/>
                  <a:pt x="5741926" y="1231049"/>
                </a:cubicBezTo>
                <a:cubicBezTo>
                  <a:pt x="5745314" y="1237281"/>
                  <a:pt x="5749797" y="1242565"/>
                  <a:pt x="5755866" y="1246815"/>
                </a:cubicBezTo>
                <a:cubicBezTo>
                  <a:pt x="5776967" y="1247436"/>
                  <a:pt x="5801067" y="1263453"/>
                  <a:pt x="5822701" y="1271310"/>
                </a:cubicBezTo>
                <a:cubicBezTo>
                  <a:pt x="5822595" y="1276382"/>
                  <a:pt x="5818208" y="1275883"/>
                  <a:pt x="5816104" y="1278271"/>
                </a:cubicBezTo>
                <a:cubicBezTo>
                  <a:pt x="5843178" y="1278355"/>
                  <a:pt x="5878080" y="1296788"/>
                  <a:pt x="5900105" y="1313927"/>
                </a:cubicBezTo>
                <a:cubicBezTo>
                  <a:pt x="5846229" y="1305369"/>
                  <a:pt x="5815545" y="1272304"/>
                  <a:pt x="5759981" y="1255701"/>
                </a:cubicBezTo>
                <a:cubicBezTo>
                  <a:pt x="5760163" y="1260975"/>
                  <a:pt x="5769773" y="1259555"/>
                  <a:pt x="5766179" y="1267763"/>
                </a:cubicBezTo>
                <a:cubicBezTo>
                  <a:pt x="5758566" y="1271867"/>
                  <a:pt x="5748417" y="1261758"/>
                  <a:pt x="5746526" y="1254001"/>
                </a:cubicBezTo>
                <a:cubicBezTo>
                  <a:pt x="5749558" y="1253978"/>
                  <a:pt x="5753921" y="1255746"/>
                  <a:pt x="5754865" y="1252549"/>
                </a:cubicBezTo>
                <a:cubicBezTo>
                  <a:pt x="5745872" y="1243249"/>
                  <a:pt x="5728294" y="1242521"/>
                  <a:pt x="5728419" y="1231885"/>
                </a:cubicBezTo>
                <a:cubicBezTo>
                  <a:pt x="5659434" y="1216610"/>
                  <a:pt x="5610754" y="1174802"/>
                  <a:pt x="5546223" y="1147631"/>
                </a:cubicBezTo>
                <a:cubicBezTo>
                  <a:pt x="5506302" y="1130832"/>
                  <a:pt x="5446981" y="1111598"/>
                  <a:pt x="5434432" y="1099379"/>
                </a:cubicBezTo>
                <a:close/>
                <a:moveTo>
                  <a:pt x="5505634" y="1097338"/>
                </a:moveTo>
                <a:cubicBezTo>
                  <a:pt x="5515076" y="1099231"/>
                  <a:pt x="5523827" y="1101496"/>
                  <a:pt x="5525629" y="1108764"/>
                </a:cubicBezTo>
                <a:cubicBezTo>
                  <a:pt x="5522511" y="1108296"/>
                  <a:pt x="5520318" y="1109120"/>
                  <a:pt x="5517949" y="1109659"/>
                </a:cubicBezTo>
                <a:cubicBezTo>
                  <a:pt x="5515580" y="1110199"/>
                  <a:pt x="5513033" y="1110453"/>
                  <a:pt x="5509205" y="1108845"/>
                </a:cubicBezTo>
                <a:cubicBezTo>
                  <a:pt x="5508418" y="1104434"/>
                  <a:pt x="5506133" y="1101547"/>
                  <a:pt x="5505634" y="1097338"/>
                </a:cubicBezTo>
                <a:close/>
                <a:moveTo>
                  <a:pt x="2212122" y="1086129"/>
                </a:moveTo>
                <a:cubicBezTo>
                  <a:pt x="2227681" y="1087091"/>
                  <a:pt x="2248158" y="1092100"/>
                  <a:pt x="2240554" y="1101575"/>
                </a:cubicBezTo>
                <a:cubicBezTo>
                  <a:pt x="2235003" y="1095971"/>
                  <a:pt x="2199685" y="1102124"/>
                  <a:pt x="2199426" y="1086501"/>
                </a:cubicBezTo>
                <a:cubicBezTo>
                  <a:pt x="2202297" y="1085937"/>
                  <a:pt x="2206936" y="1085808"/>
                  <a:pt x="2212122" y="1086129"/>
                </a:cubicBezTo>
                <a:close/>
                <a:moveTo>
                  <a:pt x="2840159" y="1077481"/>
                </a:moveTo>
                <a:cubicBezTo>
                  <a:pt x="2848760" y="1077500"/>
                  <a:pt x="2850415" y="1082519"/>
                  <a:pt x="2852069" y="1087537"/>
                </a:cubicBezTo>
                <a:cubicBezTo>
                  <a:pt x="2842574" y="1088181"/>
                  <a:pt x="2840920" y="1083162"/>
                  <a:pt x="2840159" y="1077481"/>
                </a:cubicBezTo>
                <a:close/>
                <a:moveTo>
                  <a:pt x="2701379" y="1076389"/>
                </a:moveTo>
                <a:cubicBezTo>
                  <a:pt x="2702921" y="1082185"/>
                  <a:pt x="2707833" y="1085625"/>
                  <a:pt x="2716119" y="1086709"/>
                </a:cubicBezTo>
                <a:cubicBezTo>
                  <a:pt x="2718354" y="1077980"/>
                  <a:pt x="2705398" y="1080490"/>
                  <a:pt x="2701379" y="1076389"/>
                </a:cubicBezTo>
                <a:close/>
                <a:moveTo>
                  <a:pt x="3368828" y="1075351"/>
                </a:moveTo>
                <a:cubicBezTo>
                  <a:pt x="3377924" y="1093729"/>
                  <a:pt x="3399009" y="1085761"/>
                  <a:pt x="3420923" y="1089524"/>
                </a:cubicBezTo>
                <a:cubicBezTo>
                  <a:pt x="3408663" y="1077508"/>
                  <a:pt x="3377638" y="1079375"/>
                  <a:pt x="3368828" y="1075351"/>
                </a:cubicBezTo>
                <a:close/>
                <a:moveTo>
                  <a:pt x="5656377" y="1073352"/>
                </a:moveTo>
                <a:cubicBezTo>
                  <a:pt x="5718652" y="1082214"/>
                  <a:pt x="5739936" y="1120709"/>
                  <a:pt x="5799128" y="1132131"/>
                </a:cubicBezTo>
                <a:cubicBezTo>
                  <a:pt x="5844692" y="1173471"/>
                  <a:pt x="5913779" y="1197827"/>
                  <a:pt x="5955768" y="1241811"/>
                </a:cubicBezTo>
                <a:cubicBezTo>
                  <a:pt x="5978596" y="1239350"/>
                  <a:pt x="5990113" y="1272723"/>
                  <a:pt x="6005636" y="1269007"/>
                </a:cubicBezTo>
                <a:lnTo>
                  <a:pt x="6006213" y="1269413"/>
                </a:lnTo>
                <a:cubicBezTo>
                  <a:pt x="6004623" y="1271838"/>
                  <a:pt x="6002964" y="1272901"/>
                  <a:pt x="6001166" y="1273143"/>
                </a:cubicBezTo>
                <a:cubicBezTo>
                  <a:pt x="5995772" y="1273870"/>
                  <a:pt x="5989130" y="1267209"/>
                  <a:pt x="5979368" y="1267773"/>
                </a:cubicBezTo>
                <a:cubicBezTo>
                  <a:pt x="5976770" y="1251798"/>
                  <a:pt x="5909702" y="1243012"/>
                  <a:pt x="5950346" y="1244019"/>
                </a:cubicBezTo>
                <a:cubicBezTo>
                  <a:pt x="5939584" y="1230479"/>
                  <a:pt x="5900900" y="1243282"/>
                  <a:pt x="5896763" y="1221512"/>
                </a:cubicBezTo>
                <a:cubicBezTo>
                  <a:pt x="5885253" y="1225034"/>
                  <a:pt x="5872107" y="1217974"/>
                  <a:pt x="5871855" y="1206646"/>
                </a:cubicBezTo>
                <a:cubicBezTo>
                  <a:pt x="5890670" y="1204379"/>
                  <a:pt x="5892934" y="1226981"/>
                  <a:pt x="5910611" y="1218342"/>
                </a:cubicBezTo>
                <a:cubicBezTo>
                  <a:pt x="5834025" y="1164716"/>
                  <a:pt x="5736206" y="1116810"/>
                  <a:pt x="5656377" y="1073352"/>
                </a:cubicBezTo>
                <a:close/>
                <a:moveTo>
                  <a:pt x="5559125" y="1068308"/>
                </a:moveTo>
                <a:cubicBezTo>
                  <a:pt x="5629184" y="1088197"/>
                  <a:pt x="5666432" y="1111275"/>
                  <a:pt x="5722414" y="1135892"/>
                </a:cubicBezTo>
                <a:cubicBezTo>
                  <a:pt x="5717423" y="1136256"/>
                  <a:pt x="5723140" y="1138545"/>
                  <a:pt x="5724156" y="1141400"/>
                </a:cubicBezTo>
                <a:cubicBezTo>
                  <a:pt x="5702397" y="1144180"/>
                  <a:pt x="5681501" y="1129120"/>
                  <a:pt x="5671117" y="1116272"/>
                </a:cubicBezTo>
                <a:cubicBezTo>
                  <a:pt x="5631595" y="1113049"/>
                  <a:pt x="5606768" y="1094377"/>
                  <a:pt x="5573864" y="1078630"/>
                </a:cubicBezTo>
                <a:cubicBezTo>
                  <a:pt x="5568521" y="1077032"/>
                  <a:pt x="5561241" y="1088662"/>
                  <a:pt x="5557441" y="1078709"/>
                </a:cubicBezTo>
                <a:cubicBezTo>
                  <a:pt x="5565753" y="1078525"/>
                  <a:pt x="5555901" y="1072914"/>
                  <a:pt x="5559125" y="1068308"/>
                </a:cubicBezTo>
                <a:close/>
                <a:moveTo>
                  <a:pt x="5317530" y="1066423"/>
                </a:moveTo>
                <a:cubicBezTo>
                  <a:pt x="5350967" y="1056808"/>
                  <a:pt x="5396003" y="1095207"/>
                  <a:pt x="5440287" y="1113774"/>
                </a:cubicBezTo>
                <a:cubicBezTo>
                  <a:pt x="5491732" y="1135644"/>
                  <a:pt x="5528709" y="1152957"/>
                  <a:pt x="5567159" y="1170012"/>
                </a:cubicBezTo>
                <a:cubicBezTo>
                  <a:pt x="5597085" y="1183247"/>
                  <a:pt x="5625636" y="1201523"/>
                  <a:pt x="5652646" y="1214001"/>
                </a:cubicBezTo>
                <a:cubicBezTo>
                  <a:pt x="5666686" y="1220400"/>
                  <a:pt x="5683021" y="1219828"/>
                  <a:pt x="5690059" y="1233765"/>
                </a:cubicBezTo>
                <a:cubicBezTo>
                  <a:pt x="5561968" y="1189111"/>
                  <a:pt x="5442827" y="1113838"/>
                  <a:pt x="5317040" y="1066508"/>
                </a:cubicBezTo>
                <a:close/>
                <a:moveTo>
                  <a:pt x="2385011" y="1065039"/>
                </a:moveTo>
                <a:cubicBezTo>
                  <a:pt x="2394251" y="1067220"/>
                  <a:pt x="2405681" y="1067502"/>
                  <a:pt x="2405006" y="1076465"/>
                </a:cubicBezTo>
                <a:cubicBezTo>
                  <a:pt x="2394670" y="1075234"/>
                  <a:pt x="2383642" y="1074375"/>
                  <a:pt x="2385011" y="1065039"/>
                </a:cubicBezTo>
                <a:close/>
                <a:moveTo>
                  <a:pt x="5639265" y="1059654"/>
                </a:moveTo>
                <a:cubicBezTo>
                  <a:pt x="5639273" y="1063948"/>
                  <a:pt x="5645247" y="1063413"/>
                  <a:pt x="5649434" y="1064200"/>
                </a:cubicBezTo>
                <a:cubicBezTo>
                  <a:pt x="5649686" y="1068452"/>
                  <a:pt x="5645773" y="1070966"/>
                  <a:pt x="5641625" y="1071814"/>
                </a:cubicBezTo>
                <a:cubicBezTo>
                  <a:pt x="5637477" y="1072664"/>
                  <a:pt x="5633097" y="1071848"/>
                  <a:pt x="5632413" y="1069439"/>
                </a:cubicBezTo>
                <a:cubicBezTo>
                  <a:pt x="5639288" y="1072538"/>
                  <a:pt x="5632390" y="1056555"/>
                  <a:pt x="5639265" y="1059654"/>
                </a:cubicBezTo>
                <a:close/>
                <a:moveTo>
                  <a:pt x="5495519" y="1057656"/>
                </a:moveTo>
                <a:cubicBezTo>
                  <a:pt x="5502017" y="1060062"/>
                  <a:pt x="5530362" y="1060177"/>
                  <a:pt x="5525937" y="1070806"/>
                </a:cubicBezTo>
                <a:cubicBezTo>
                  <a:pt x="5521218" y="1062783"/>
                  <a:pt x="5496664" y="1068323"/>
                  <a:pt x="5495519" y="1057656"/>
                </a:cubicBezTo>
                <a:close/>
                <a:moveTo>
                  <a:pt x="2882085" y="1054510"/>
                </a:moveTo>
                <a:cubicBezTo>
                  <a:pt x="2882462" y="1055202"/>
                  <a:pt x="2897194" y="1061228"/>
                  <a:pt x="2888285" y="1066572"/>
                </a:cubicBezTo>
                <a:cubicBezTo>
                  <a:pt x="2887383" y="1062938"/>
                  <a:pt x="2871645" y="1058351"/>
                  <a:pt x="2882085" y="1054510"/>
                </a:cubicBezTo>
                <a:close/>
                <a:moveTo>
                  <a:pt x="2377014" y="1047811"/>
                </a:moveTo>
                <a:lnTo>
                  <a:pt x="2390361" y="1052861"/>
                </a:lnTo>
                <a:cubicBezTo>
                  <a:pt x="2394191" y="1053773"/>
                  <a:pt x="2396798" y="1055277"/>
                  <a:pt x="2396520" y="1061517"/>
                </a:cubicBezTo>
                <a:cubicBezTo>
                  <a:pt x="2386246" y="1062044"/>
                  <a:pt x="2384216" y="1056332"/>
                  <a:pt x="2375727" y="1055536"/>
                </a:cubicBezTo>
                <a:close/>
                <a:moveTo>
                  <a:pt x="2377070" y="1047469"/>
                </a:moveTo>
                <a:lnTo>
                  <a:pt x="2377014" y="1047811"/>
                </a:lnTo>
                <a:lnTo>
                  <a:pt x="2376868" y="1047757"/>
                </a:lnTo>
                <a:close/>
                <a:moveTo>
                  <a:pt x="5579969" y="1039153"/>
                </a:moveTo>
                <a:cubicBezTo>
                  <a:pt x="5591865" y="1040620"/>
                  <a:pt x="5614978" y="1052513"/>
                  <a:pt x="5624926" y="1062910"/>
                </a:cubicBezTo>
                <a:cubicBezTo>
                  <a:pt x="5607857" y="1056534"/>
                  <a:pt x="5585827" y="1053547"/>
                  <a:pt x="5579969" y="1039153"/>
                </a:cubicBezTo>
                <a:close/>
                <a:moveTo>
                  <a:pt x="5420889" y="1031991"/>
                </a:moveTo>
                <a:cubicBezTo>
                  <a:pt x="5441157" y="1035031"/>
                  <a:pt x="5450736" y="1049030"/>
                  <a:pt x="5473240" y="1043341"/>
                </a:cubicBezTo>
                <a:cubicBezTo>
                  <a:pt x="5475042" y="1050608"/>
                  <a:pt x="5484484" y="1052501"/>
                  <a:pt x="5487180" y="1059108"/>
                </a:cubicBezTo>
                <a:cubicBezTo>
                  <a:pt x="5469867" y="1045698"/>
                  <a:pt x="5432069" y="1053546"/>
                  <a:pt x="5420889" y="1031991"/>
                </a:cubicBezTo>
                <a:close/>
                <a:moveTo>
                  <a:pt x="1610535" y="1029092"/>
                </a:moveTo>
                <a:cubicBezTo>
                  <a:pt x="1625061" y="1029183"/>
                  <a:pt x="1639756" y="1031109"/>
                  <a:pt x="1653569" y="1031988"/>
                </a:cubicBezTo>
                <a:cubicBezTo>
                  <a:pt x="1728048" y="1036956"/>
                  <a:pt x="1805719" y="1052740"/>
                  <a:pt x="1882402" y="1064398"/>
                </a:cubicBezTo>
                <a:cubicBezTo>
                  <a:pt x="1955390" y="1075185"/>
                  <a:pt x="2029237" y="1082285"/>
                  <a:pt x="2097353" y="1096954"/>
                </a:cubicBezTo>
                <a:cubicBezTo>
                  <a:pt x="2152620" y="1109059"/>
                  <a:pt x="2219683" y="1131997"/>
                  <a:pt x="2258865" y="1123403"/>
                </a:cubicBezTo>
                <a:cubicBezTo>
                  <a:pt x="2255082" y="1122040"/>
                  <a:pt x="2249108" y="1122576"/>
                  <a:pt x="2248697" y="1118856"/>
                </a:cubicBezTo>
                <a:cubicBezTo>
                  <a:pt x="2267546" y="1119616"/>
                  <a:pt x="2269936" y="1131583"/>
                  <a:pt x="2281145" y="1137717"/>
                </a:cubicBezTo>
                <a:cubicBezTo>
                  <a:pt x="2306387" y="1145955"/>
                  <a:pt x="2330955" y="1149002"/>
                  <a:pt x="2362373" y="1156418"/>
                </a:cubicBezTo>
                <a:cubicBezTo>
                  <a:pt x="2400692" y="1165663"/>
                  <a:pt x="2447708" y="1179711"/>
                  <a:pt x="2489643" y="1193634"/>
                </a:cubicBezTo>
                <a:cubicBezTo>
                  <a:pt x="2518669" y="1203234"/>
                  <a:pt x="2545766" y="1216203"/>
                  <a:pt x="2571560" y="1226114"/>
                </a:cubicBezTo>
                <a:cubicBezTo>
                  <a:pt x="2595995" y="1235504"/>
                  <a:pt x="2624945" y="1234757"/>
                  <a:pt x="2639934" y="1256405"/>
                </a:cubicBezTo>
                <a:cubicBezTo>
                  <a:pt x="2559479" y="1233525"/>
                  <a:pt x="2462158" y="1189830"/>
                  <a:pt x="2378398" y="1175359"/>
                </a:cubicBezTo>
                <a:cubicBezTo>
                  <a:pt x="2397977" y="1197218"/>
                  <a:pt x="2453702" y="1206213"/>
                  <a:pt x="2482647" y="1219618"/>
                </a:cubicBezTo>
                <a:cubicBezTo>
                  <a:pt x="2489811" y="1222918"/>
                  <a:pt x="2502844" y="1230757"/>
                  <a:pt x="2501554" y="1236287"/>
                </a:cubicBezTo>
                <a:lnTo>
                  <a:pt x="2502133" y="1236692"/>
                </a:lnTo>
                <a:cubicBezTo>
                  <a:pt x="2463938" y="1216812"/>
                  <a:pt x="2409082" y="1208425"/>
                  <a:pt x="2353925" y="1177096"/>
                </a:cubicBezTo>
                <a:cubicBezTo>
                  <a:pt x="2344160" y="1171975"/>
                  <a:pt x="2308303" y="1152443"/>
                  <a:pt x="2293143" y="1148263"/>
                </a:cubicBezTo>
                <a:cubicBezTo>
                  <a:pt x="2258345" y="1138908"/>
                  <a:pt x="2219463" y="1137848"/>
                  <a:pt x="2181898" y="1129988"/>
                </a:cubicBezTo>
                <a:cubicBezTo>
                  <a:pt x="2145890" y="1122361"/>
                  <a:pt x="2110367" y="1110355"/>
                  <a:pt x="2074621" y="1104198"/>
                </a:cubicBezTo>
                <a:cubicBezTo>
                  <a:pt x="1926676" y="1078671"/>
                  <a:pt x="1750220" y="1056342"/>
                  <a:pt x="1568516" y="1037201"/>
                </a:cubicBezTo>
                <a:cubicBezTo>
                  <a:pt x="1581652" y="1030743"/>
                  <a:pt x="1596009" y="1029000"/>
                  <a:pt x="1610535" y="1029092"/>
                </a:cubicBezTo>
                <a:close/>
                <a:moveTo>
                  <a:pt x="2339455" y="1027992"/>
                </a:moveTo>
                <a:cubicBezTo>
                  <a:pt x="2346137" y="1035673"/>
                  <a:pt x="2362447" y="1036370"/>
                  <a:pt x="2366447" y="1046035"/>
                </a:cubicBezTo>
                <a:cubicBezTo>
                  <a:pt x="2364784" y="1048409"/>
                  <a:pt x="2362916" y="1049192"/>
                  <a:pt x="2360813" y="1049052"/>
                </a:cubicBezTo>
                <a:cubicBezTo>
                  <a:pt x="2354503" y="1048636"/>
                  <a:pt x="2346072" y="1039917"/>
                  <a:pt x="2334686" y="1040952"/>
                </a:cubicBezTo>
                <a:cubicBezTo>
                  <a:pt x="2336816" y="1037297"/>
                  <a:pt x="2333910" y="1026683"/>
                  <a:pt x="2339455" y="1027992"/>
                </a:cubicBezTo>
                <a:close/>
                <a:moveTo>
                  <a:pt x="5375789" y="1024432"/>
                </a:moveTo>
                <a:cubicBezTo>
                  <a:pt x="5390803" y="1026365"/>
                  <a:pt x="5414637" y="1022467"/>
                  <a:pt x="5417174" y="1036682"/>
                </a:cubicBezTo>
                <a:cubicBezTo>
                  <a:pt x="5402189" y="1033481"/>
                  <a:pt x="5387000" y="1030567"/>
                  <a:pt x="5375789" y="1024432"/>
                </a:cubicBezTo>
                <a:close/>
                <a:moveTo>
                  <a:pt x="5113999" y="1011409"/>
                </a:moveTo>
                <a:cubicBezTo>
                  <a:pt x="5150241" y="1021773"/>
                  <a:pt x="5174444" y="1014273"/>
                  <a:pt x="5197853" y="1030663"/>
                </a:cubicBezTo>
                <a:cubicBezTo>
                  <a:pt x="5175510" y="1028743"/>
                  <a:pt x="5133299" y="1023209"/>
                  <a:pt x="5113999" y="1011409"/>
                </a:cubicBezTo>
                <a:close/>
                <a:moveTo>
                  <a:pt x="3149015" y="1004218"/>
                </a:moveTo>
                <a:cubicBezTo>
                  <a:pt x="3147880" y="1007070"/>
                  <a:pt x="3146948" y="1006095"/>
                  <a:pt x="3145724" y="1005077"/>
                </a:cubicBezTo>
                <a:lnTo>
                  <a:pt x="3141186" y="1005612"/>
                </a:lnTo>
                <a:lnTo>
                  <a:pt x="3140589" y="1005182"/>
                </a:lnTo>
                <a:lnTo>
                  <a:pt x="3140677" y="1005672"/>
                </a:lnTo>
                <a:lnTo>
                  <a:pt x="3141186" y="1005612"/>
                </a:lnTo>
                <a:lnTo>
                  <a:pt x="3180491" y="1033926"/>
                </a:lnTo>
                <a:cubicBezTo>
                  <a:pt x="3195281" y="1042406"/>
                  <a:pt x="3211746" y="1049645"/>
                  <a:pt x="3230446" y="1055232"/>
                </a:cubicBezTo>
                <a:cubicBezTo>
                  <a:pt x="3215536" y="1062378"/>
                  <a:pt x="3248041" y="1064550"/>
                  <a:pt x="3260864" y="1068382"/>
                </a:cubicBezTo>
                <a:cubicBezTo>
                  <a:pt x="3276892" y="1073171"/>
                  <a:pt x="3293364" y="1084705"/>
                  <a:pt x="3303734" y="1088964"/>
                </a:cubicBezTo>
                <a:cubicBezTo>
                  <a:pt x="3362863" y="1112780"/>
                  <a:pt x="3448539" y="1133739"/>
                  <a:pt x="3518032" y="1143365"/>
                </a:cubicBezTo>
                <a:cubicBezTo>
                  <a:pt x="3516281" y="1133562"/>
                  <a:pt x="3497756" y="1136031"/>
                  <a:pt x="3490242" y="1130770"/>
                </a:cubicBezTo>
                <a:cubicBezTo>
                  <a:pt x="3512992" y="1117961"/>
                  <a:pt x="3455413" y="1071639"/>
                  <a:pt x="3434916" y="1102754"/>
                </a:cubicBezTo>
                <a:cubicBezTo>
                  <a:pt x="3454466" y="1107434"/>
                  <a:pt x="3469548" y="1115422"/>
                  <a:pt x="3489299" y="1119814"/>
                </a:cubicBezTo>
                <a:cubicBezTo>
                  <a:pt x="3453095" y="1130924"/>
                  <a:pt x="3415611" y="1105106"/>
                  <a:pt x="3378851" y="1096094"/>
                </a:cubicBezTo>
                <a:cubicBezTo>
                  <a:pt x="3367763" y="1093478"/>
                  <a:pt x="3355237" y="1094143"/>
                  <a:pt x="3344464" y="1090460"/>
                </a:cubicBezTo>
                <a:cubicBezTo>
                  <a:pt x="3332334" y="1086256"/>
                  <a:pt x="3322728" y="1073525"/>
                  <a:pt x="3309933" y="1068426"/>
                </a:cubicBezTo>
                <a:cubicBezTo>
                  <a:pt x="3299361" y="1064455"/>
                  <a:pt x="3286230" y="1065984"/>
                  <a:pt x="3275545" y="1062792"/>
                </a:cubicBezTo>
                <a:cubicBezTo>
                  <a:pt x="3230580" y="1048892"/>
                  <a:pt x="3188419" y="1022374"/>
                  <a:pt x="3149015" y="1004218"/>
                </a:cubicBezTo>
                <a:close/>
                <a:moveTo>
                  <a:pt x="2716589" y="1003789"/>
                </a:moveTo>
                <a:lnTo>
                  <a:pt x="2746135" y="1023388"/>
                </a:lnTo>
                <a:cubicBezTo>
                  <a:pt x="2753652" y="1032029"/>
                  <a:pt x="2759234" y="1042048"/>
                  <a:pt x="2765038" y="1051904"/>
                </a:cubicBezTo>
                <a:cubicBezTo>
                  <a:pt x="2747250" y="1047170"/>
                  <a:pt x="2733925" y="1020682"/>
                  <a:pt x="2718197" y="1006237"/>
                </a:cubicBezTo>
                <a:close/>
                <a:moveTo>
                  <a:pt x="2716112" y="1003063"/>
                </a:moveTo>
                <a:lnTo>
                  <a:pt x="2716589" y="1003789"/>
                </a:lnTo>
                <a:lnTo>
                  <a:pt x="2715622" y="1003148"/>
                </a:lnTo>
                <a:close/>
                <a:moveTo>
                  <a:pt x="2659073" y="1000870"/>
                </a:moveTo>
                <a:cubicBezTo>
                  <a:pt x="2706223" y="1008576"/>
                  <a:pt x="2733450" y="1061956"/>
                  <a:pt x="2770267" y="1054279"/>
                </a:cubicBezTo>
                <a:cubicBezTo>
                  <a:pt x="2782720" y="1061712"/>
                  <a:pt x="2785054" y="1076214"/>
                  <a:pt x="2795318" y="1085546"/>
                </a:cubicBezTo>
                <a:cubicBezTo>
                  <a:pt x="2853158" y="1114893"/>
                  <a:pt x="2907646" y="1159481"/>
                  <a:pt x="2976972" y="1172422"/>
                </a:cubicBezTo>
                <a:cubicBezTo>
                  <a:pt x="2972949" y="1166173"/>
                  <a:pt x="2964440" y="1161717"/>
                  <a:pt x="2956689" y="1157255"/>
                </a:cubicBezTo>
                <a:lnTo>
                  <a:pt x="2942354" y="1143409"/>
                </a:lnTo>
                <a:lnTo>
                  <a:pt x="2941714" y="1140441"/>
                </a:lnTo>
                <a:lnTo>
                  <a:pt x="3006364" y="1183728"/>
                </a:lnTo>
                <a:cubicBezTo>
                  <a:pt x="3028722" y="1199544"/>
                  <a:pt x="3052613" y="1215093"/>
                  <a:pt x="3080256" y="1225440"/>
                </a:cubicBezTo>
                <a:cubicBezTo>
                  <a:pt x="3094900" y="1230976"/>
                  <a:pt x="3112390" y="1231214"/>
                  <a:pt x="3127640" y="1235886"/>
                </a:cubicBezTo>
                <a:cubicBezTo>
                  <a:pt x="3242411" y="1272499"/>
                  <a:pt x="3367393" y="1320979"/>
                  <a:pt x="3492140" y="1319970"/>
                </a:cubicBezTo>
                <a:cubicBezTo>
                  <a:pt x="3484615" y="1324566"/>
                  <a:pt x="3475677" y="1326645"/>
                  <a:pt x="3465892" y="1327172"/>
                </a:cubicBezTo>
                <a:cubicBezTo>
                  <a:pt x="3436539" y="1328756"/>
                  <a:pt x="3399575" y="1316385"/>
                  <a:pt x="3370327" y="1316173"/>
                </a:cubicBezTo>
                <a:cubicBezTo>
                  <a:pt x="3309980" y="1303942"/>
                  <a:pt x="3237171" y="1279982"/>
                  <a:pt x="3184163" y="1272032"/>
                </a:cubicBezTo>
                <a:cubicBezTo>
                  <a:pt x="3220315" y="1296060"/>
                  <a:pt x="3281978" y="1301491"/>
                  <a:pt x="3316746" y="1326264"/>
                </a:cubicBezTo>
                <a:cubicBezTo>
                  <a:pt x="3255243" y="1313224"/>
                  <a:pt x="3209254" y="1292174"/>
                  <a:pt x="3157028" y="1270189"/>
                </a:cubicBezTo>
                <a:cubicBezTo>
                  <a:pt x="3039202" y="1220714"/>
                  <a:pt x="2919663" y="1164463"/>
                  <a:pt x="2814969" y="1113459"/>
                </a:cubicBezTo>
                <a:cubicBezTo>
                  <a:pt x="2770614" y="1070392"/>
                  <a:pt x="2702736" y="1044310"/>
                  <a:pt x="2659073" y="1000870"/>
                </a:cubicBezTo>
                <a:close/>
                <a:moveTo>
                  <a:pt x="5780830" y="982650"/>
                </a:moveTo>
                <a:cubicBezTo>
                  <a:pt x="5778011" y="981909"/>
                  <a:pt x="5774555" y="982384"/>
                  <a:pt x="5772422" y="983893"/>
                </a:cubicBezTo>
                <a:cubicBezTo>
                  <a:pt x="5772010" y="987251"/>
                  <a:pt x="5774192" y="989207"/>
                  <a:pt x="5777012" y="989949"/>
                </a:cubicBezTo>
                <a:cubicBezTo>
                  <a:pt x="5779831" y="990690"/>
                  <a:pt x="5783286" y="990215"/>
                  <a:pt x="5785419" y="988705"/>
                </a:cubicBezTo>
                <a:cubicBezTo>
                  <a:pt x="5785832" y="985348"/>
                  <a:pt x="5783649" y="983391"/>
                  <a:pt x="5780830" y="982650"/>
                </a:cubicBezTo>
                <a:close/>
                <a:moveTo>
                  <a:pt x="5407201" y="980802"/>
                </a:moveTo>
                <a:cubicBezTo>
                  <a:pt x="5458867" y="996820"/>
                  <a:pt x="5516097" y="1008583"/>
                  <a:pt x="5550495" y="1036960"/>
                </a:cubicBezTo>
                <a:cubicBezTo>
                  <a:pt x="5501502" y="1014664"/>
                  <a:pt x="5445068" y="1011606"/>
                  <a:pt x="5407201" y="980802"/>
                </a:cubicBezTo>
                <a:close/>
                <a:moveTo>
                  <a:pt x="3133790" y="979833"/>
                </a:moveTo>
                <a:lnTo>
                  <a:pt x="3134079" y="980035"/>
                </a:lnTo>
                <a:lnTo>
                  <a:pt x="3134320" y="980099"/>
                </a:lnTo>
                <a:lnTo>
                  <a:pt x="3194340" y="1010313"/>
                </a:lnTo>
                <a:cubicBezTo>
                  <a:pt x="3261731" y="1038079"/>
                  <a:pt x="3346318" y="1057981"/>
                  <a:pt x="3418150" y="1072570"/>
                </a:cubicBezTo>
                <a:cubicBezTo>
                  <a:pt x="3403755" y="1059916"/>
                  <a:pt x="3373895" y="1052734"/>
                  <a:pt x="3350518" y="1053522"/>
                </a:cubicBezTo>
                <a:cubicBezTo>
                  <a:pt x="3352735" y="1050356"/>
                  <a:pt x="3357149" y="1049587"/>
                  <a:pt x="3362026" y="1050000"/>
                </a:cubicBezTo>
                <a:cubicBezTo>
                  <a:pt x="3329712" y="1024799"/>
                  <a:pt x="3265833" y="1022535"/>
                  <a:pt x="3213965" y="1006805"/>
                </a:cubicBezTo>
                <a:cubicBezTo>
                  <a:pt x="3198860" y="1002233"/>
                  <a:pt x="3185435" y="995727"/>
                  <a:pt x="3172512" y="990272"/>
                </a:cubicBezTo>
                <a:lnTo>
                  <a:pt x="3134320" y="980099"/>
                </a:lnTo>
                <a:close/>
                <a:moveTo>
                  <a:pt x="2911230" y="969832"/>
                </a:moveTo>
                <a:cubicBezTo>
                  <a:pt x="2940666" y="983152"/>
                  <a:pt x="2964027" y="1020526"/>
                  <a:pt x="2998061" y="1038353"/>
                </a:cubicBezTo>
                <a:cubicBezTo>
                  <a:pt x="2999715" y="1043371"/>
                  <a:pt x="3002753" y="1047642"/>
                  <a:pt x="3007088" y="1050679"/>
                </a:cubicBezTo>
                <a:cubicBezTo>
                  <a:pt x="3074875" y="1090422"/>
                  <a:pt x="3107525" y="1141593"/>
                  <a:pt x="3189232" y="1170068"/>
                </a:cubicBezTo>
                <a:cubicBezTo>
                  <a:pt x="3189994" y="1175746"/>
                  <a:pt x="3193031" y="1180019"/>
                  <a:pt x="3198260" y="1182393"/>
                </a:cubicBezTo>
                <a:cubicBezTo>
                  <a:pt x="3278021" y="1219798"/>
                  <a:pt x="3379539" y="1221825"/>
                  <a:pt x="3465653" y="1245236"/>
                </a:cubicBezTo>
                <a:cubicBezTo>
                  <a:pt x="3460686" y="1244332"/>
                  <a:pt x="3459766" y="1246261"/>
                  <a:pt x="3462227" y="1250128"/>
                </a:cubicBezTo>
                <a:cubicBezTo>
                  <a:pt x="3410146" y="1244544"/>
                  <a:pt x="3355267" y="1223272"/>
                  <a:pt x="3307713" y="1230294"/>
                </a:cubicBezTo>
                <a:cubicBezTo>
                  <a:pt x="3314769" y="1238668"/>
                  <a:pt x="3325493" y="1230734"/>
                  <a:pt x="3327364" y="1244055"/>
                </a:cubicBezTo>
                <a:cubicBezTo>
                  <a:pt x="3312316" y="1239095"/>
                  <a:pt x="3301134" y="1231692"/>
                  <a:pt x="3283406" y="1228716"/>
                </a:cubicBezTo>
                <a:cubicBezTo>
                  <a:pt x="3277827" y="1224381"/>
                  <a:pt x="3289714" y="1221552"/>
                  <a:pt x="3282463" y="1217761"/>
                </a:cubicBezTo>
                <a:cubicBezTo>
                  <a:pt x="3248782" y="1220343"/>
                  <a:pt x="3206973" y="1195785"/>
                  <a:pt x="3171216" y="1199488"/>
                </a:cubicBezTo>
                <a:cubicBezTo>
                  <a:pt x="3202289" y="1223387"/>
                  <a:pt x="3257084" y="1230016"/>
                  <a:pt x="3287664" y="1254002"/>
                </a:cubicBezTo>
                <a:cubicBezTo>
                  <a:pt x="3214654" y="1230330"/>
                  <a:pt x="3151716" y="1206422"/>
                  <a:pt x="3094757" y="1167825"/>
                </a:cubicBezTo>
                <a:cubicBezTo>
                  <a:pt x="3068314" y="1165609"/>
                  <a:pt x="3061826" y="1153345"/>
                  <a:pt x="3046973" y="1143803"/>
                </a:cubicBezTo>
                <a:cubicBezTo>
                  <a:pt x="3025069" y="1130181"/>
                  <a:pt x="2994686" y="1120058"/>
                  <a:pt x="2986046" y="1098568"/>
                </a:cubicBezTo>
                <a:cubicBezTo>
                  <a:pt x="3039610" y="1126637"/>
                  <a:pt x="3087661" y="1170578"/>
                  <a:pt x="3148936" y="1185174"/>
                </a:cubicBezTo>
                <a:cubicBezTo>
                  <a:pt x="3146671" y="1185946"/>
                  <a:pt x="3144021" y="1184198"/>
                  <a:pt x="3142715" y="1182372"/>
                </a:cubicBezTo>
                <a:lnTo>
                  <a:pt x="3144468" y="1179286"/>
                </a:lnTo>
                <a:lnTo>
                  <a:pt x="3163121" y="1183524"/>
                </a:lnTo>
                <a:cubicBezTo>
                  <a:pt x="3171998" y="1184378"/>
                  <a:pt x="3182086" y="1184579"/>
                  <a:pt x="3189431" y="1183931"/>
                </a:cubicBezTo>
                <a:cubicBezTo>
                  <a:pt x="3088177" y="1136624"/>
                  <a:pt x="3020766" y="1064975"/>
                  <a:pt x="2935194" y="1006343"/>
                </a:cubicBezTo>
                <a:cubicBezTo>
                  <a:pt x="2933819" y="1011385"/>
                  <a:pt x="2938006" y="1012172"/>
                  <a:pt x="2939309" y="1015229"/>
                </a:cubicBezTo>
                <a:cubicBezTo>
                  <a:pt x="2918194" y="1006019"/>
                  <a:pt x="2922463" y="988850"/>
                  <a:pt x="2911230" y="969832"/>
                </a:cubicBezTo>
                <a:close/>
                <a:moveTo>
                  <a:pt x="3097286" y="959057"/>
                </a:moveTo>
                <a:cubicBezTo>
                  <a:pt x="3095124" y="959434"/>
                  <a:pt x="3093397" y="961093"/>
                  <a:pt x="3092661" y="964759"/>
                </a:cubicBezTo>
                <a:cubicBezTo>
                  <a:pt x="3102935" y="964232"/>
                  <a:pt x="3104764" y="970231"/>
                  <a:pt x="3113454" y="970740"/>
                </a:cubicBezTo>
                <a:cubicBezTo>
                  <a:pt x="3114163" y="968342"/>
                  <a:pt x="3103770" y="957928"/>
                  <a:pt x="3097286" y="959057"/>
                </a:cubicBezTo>
                <a:close/>
                <a:moveTo>
                  <a:pt x="3640224" y="956557"/>
                </a:moveTo>
                <a:cubicBezTo>
                  <a:pt x="3657690" y="958064"/>
                  <a:pt x="3665931" y="965979"/>
                  <a:pt x="3675554" y="973146"/>
                </a:cubicBezTo>
                <a:cubicBezTo>
                  <a:pt x="3659272" y="971181"/>
                  <a:pt x="3648264" y="964760"/>
                  <a:pt x="3640224" y="956557"/>
                </a:cubicBezTo>
                <a:close/>
                <a:moveTo>
                  <a:pt x="2063746" y="946888"/>
                </a:moveTo>
                <a:cubicBezTo>
                  <a:pt x="2108624" y="960297"/>
                  <a:pt x="2165917" y="959666"/>
                  <a:pt x="2208580" y="976242"/>
                </a:cubicBezTo>
                <a:cubicBezTo>
                  <a:pt x="2244743" y="990411"/>
                  <a:pt x="2271039" y="1022979"/>
                  <a:pt x="2311435" y="1031104"/>
                </a:cubicBezTo>
                <a:cubicBezTo>
                  <a:pt x="2313039" y="1024507"/>
                  <a:pt x="2291675" y="1022416"/>
                  <a:pt x="2302950" y="1016156"/>
                </a:cubicBezTo>
                <a:cubicBezTo>
                  <a:pt x="2306339" y="1022389"/>
                  <a:pt x="2321142" y="1020316"/>
                  <a:pt x="2322944" y="1027583"/>
                </a:cubicBezTo>
                <a:cubicBezTo>
                  <a:pt x="2314309" y="1024538"/>
                  <a:pt x="2312617" y="1030645"/>
                  <a:pt x="2310636" y="1036550"/>
                </a:cubicBezTo>
                <a:cubicBezTo>
                  <a:pt x="2328941" y="1039932"/>
                  <a:pt x="2341698" y="1056157"/>
                  <a:pt x="2353505" y="1057132"/>
                </a:cubicBezTo>
                <a:cubicBezTo>
                  <a:pt x="2350967" y="1057070"/>
                  <a:pt x="2349704" y="1061332"/>
                  <a:pt x="2352708" y="1062579"/>
                </a:cubicBezTo>
                <a:cubicBezTo>
                  <a:pt x="2414927" y="1088130"/>
                  <a:pt x="2460772" y="1125378"/>
                  <a:pt x="2520511" y="1152624"/>
                </a:cubicBezTo>
                <a:cubicBezTo>
                  <a:pt x="2540837" y="1171575"/>
                  <a:pt x="2567907" y="1185812"/>
                  <a:pt x="2600542" y="1195795"/>
                </a:cubicBezTo>
                <a:cubicBezTo>
                  <a:pt x="2696088" y="1263555"/>
                  <a:pt x="2843642" y="1312399"/>
                  <a:pt x="2952428" y="1359405"/>
                </a:cubicBezTo>
                <a:cubicBezTo>
                  <a:pt x="2910151" y="1347817"/>
                  <a:pt x="2863336" y="1333481"/>
                  <a:pt x="2834041" y="1318115"/>
                </a:cubicBezTo>
                <a:cubicBezTo>
                  <a:pt x="2820606" y="1310853"/>
                  <a:pt x="2825641" y="1317810"/>
                  <a:pt x="2818161" y="1315575"/>
                </a:cubicBezTo>
                <a:cubicBezTo>
                  <a:pt x="2790984" y="1306410"/>
                  <a:pt x="2770174" y="1291840"/>
                  <a:pt x="2750040" y="1282459"/>
                </a:cubicBezTo>
                <a:cubicBezTo>
                  <a:pt x="2688278" y="1253796"/>
                  <a:pt x="2623062" y="1231294"/>
                  <a:pt x="2566357" y="1189873"/>
                </a:cubicBezTo>
                <a:cubicBezTo>
                  <a:pt x="2549523" y="1186235"/>
                  <a:pt x="2535659" y="1180816"/>
                  <a:pt x="2531824" y="1167838"/>
                </a:cubicBezTo>
                <a:cubicBezTo>
                  <a:pt x="2483041" y="1149549"/>
                  <a:pt x="2448239" y="1121749"/>
                  <a:pt x="2406892" y="1098374"/>
                </a:cubicBezTo>
                <a:cubicBezTo>
                  <a:pt x="2402504" y="1097876"/>
                  <a:pt x="2398317" y="1097089"/>
                  <a:pt x="2393640" y="1096386"/>
                </a:cubicBezTo>
                <a:cubicBezTo>
                  <a:pt x="2359081" y="1075620"/>
                  <a:pt x="2318245" y="1046596"/>
                  <a:pt x="2278876" y="1031469"/>
                </a:cubicBezTo>
                <a:cubicBezTo>
                  <a:pt x="2271511" y="1028456"/>
                  <a:pt x="2250672" y="1029306"/>
                  <a:pt x="2256254" y="1019489"/>
                </a:cubicBezTo>
                <a:cubicBezTo>
                  <a:pt x="2256263" y="1023784"/>
                  <a:pt x="2259863" y="1019871"/>
                  <a:pt x="2259680" y="1014597"/>
                </a:cubicBezTo>
                <a:cubicBezTo>
                  <a:pt x="2220745" y="983473"/>
                  <a:pt x="2115591" y="982333"/>
                  <a:pt x="2063832" y="947377"/>
                </a:cubicBezTo>
                <a:close/>
                <a:moveTo>
                  <a:pt x="3623400" y="943061"/>
                </a:moveTo>
                <a:cubicBezTo>
                  <a:pt x="3631127" y="938177"/>
                  <a:pt x="3638850" y="947445"/>
                  <a:pt x="3640767" y="953935"/>
                </a:cubicBezTo>
                <a:cubicBezTo>
                  <a:pt x="3636412" y="956461"/>
                  <a:pt x="3622636" y="951534"/>
                  <a:pt x="3623400" y="943061"/>
                </a:cubicBezTo>
                <a:close/>
                <a:moveTo>
                  <a:pt x="5296897" y="940884"/>
                </a:moveTo>
                <a:cubicBezTo>
                  <a:pt x="5306367" y="941509"/>
                  <a:pt x="5314846" y="938009"/>
                  <a:pt x="5314607" y="949423"/>
                </a:cubicBezTo>
                <a:cubicBezTo>
                  <a:pt x="5306032" y="948137"/>
                  <a:pt x="5298438" y="946680"/>
                  <a:pt x="5296897" y="940884"/>
                </a:cubicBezTo>
                <a:close/>
                <a:moveTo>
                  <a:pt x="3928859" y="938622"/>
                </a:moveTo>
                <a:cubicBezTo>
                  <a:pt x="3938153" y="938266"/>
                  <a:pt x="3938221" y="944319"/>
                  <a:pt x="3946823" y="944337"/>
                </a:cubicBezTo>
                <a:cubicBezTo>
                  <a:pt x="3949808" y="951145"/>
                  <a:pt x="3944044" y="955687"/>
                  <a:pt x="3947512" y="958116"/>
                </a:cubicBezTo>
                <a:cubicBezTo>
                  <a:pt x="3984816" y="997105"/>
                  <a:pt x="4007698" y="1057307"/>
                  <a:pt x="4032150" y="1107884"/>
                </a:cubicBezTo>
                <a:cubicBezTo>
                  <a:pt x="4013826" y="1110066"/>
                  <a:pt x="4008988" y="1084374"/>
                  <a:pt x="4008983" y="1065927"/>
                </a:cubicBezTo>
                <a:cubicBezTo>
                  <a:pt x="3981687" y="1039094"/>
                  <a:pt x="3981258" y="1008338"/>
                  <a:pt x="3952026" y="980579"/>
                </a:cubicBezTo>
                <a:cubicBezTo>
                  <a:pt x="3956908" y="966840"/>
                  <a:pt x="3933936" y="952900"/>
                  <a:pt x="3928859" y="938622"/>
                </a:cubicBezTo>
                <a:close/>
                <a:moveTo>
                  <a:pt x="3086261" y="929610"/>
                </a:moveTo>
                <a:cubicBezTo>
                  <a:pt x="3085136" y="929680"/>
                  <a:pt x="3083852" y="930283"/>
                  <a:pt x="3081747" y="930523"/>
                </a:cubicBezTo>
                <a:cubicBezTo>
                  <a:pt x="3109068" y="956089"/>
                  <a:pt x="3157724" y="966566"/>
                  <a:pt x="3195567" y="984486"/>
                </a:cubicBezTo>
                <a:cubicBezTo>
                  <a:pt x="3192171" y="973958"/>
                  <a:pt x="3163286" y="962311"/>
                  <a:pt x="3145954" y="954465"/>
                </a:cubicBezTo>
                <a:cubicBezTo>
                  <a:pt x="3125329" y="945170"/>
                  <a:pt x="3104132" y="939764"/>
                  <a:pt x="3089830" y="931895"/>
                </a:cubicBezTo>
                <a:cubicBezTo>
                  <a:pt x="3088355" y="930004"/>
                  <a:pt x="3087387" y="929540"/>
                  <a:pt x="3086261" y="929610"/>
                </a:cubicBezTo>
                <a:close/>
                <a:moveTo>
                  <a:pt x="2282950" y="921085"/>
                </a:moveTo>
                <a:cubicBezTo>
                  <a:pt x="2308962" y="925145"/>
                  <a:pt x="2319401" y="935456"/>
                  <a:pt x="2338274" y="949100"/>
                </a:cubicBezTo>
                <a:lnTo>
                  <a:pt x="2338475" y="948811"/>
                </a:lnTo>
                <a:cubicBezTo>
                  <a:pt x="2403387" y="995121"/>
                  <a:pt x="2462325" y="1041967"/>
                  <a:pt x="2523391" y="1085155"/>
                </a:cubicBezTo>
                <a:cubicBezTo>
                  <a:pt x="2548083" y="1091720"/>
                  <a:pt x="2581775" y="1111880"/>
                  <a:pt x="2600250" y="1130393"/>
                </a:cubicBezTo>
                <a:cubicBezTo>
                  <a:pt x="2635330" y="1135655"/>
                  <a:pt x="2639197" y="1151659"/>
                  <a:pt x="2665201" y="1165578"/>
                </a:cubicBezTo>
                <a:cubicBezTo>
                  <a:pt x="2674065" y="1167067"/>
                  <a:pt x="2682928" y="1168555"/>
                  <a:pt x="2691792" y="1170043"/>
                </a:cubicBezTo>
                <a:cubicBezTo>
                  <a:pt x="2856899" y="1253483"/>
                  <a:pt x="3063597" y="1334732"/>
                  <a:pt x="3285221" y="1370673"/>
                </a:cubicBezTo>
                <a:cubicBezTo>
                  <a:pt x="3305777" y="1373915"/>
                  <a:pt x="3334027" y="1369246"/>
                  <a:pt x="3340146" y="1385113"/>
                </a:cubicBezTo>
                <a:cubicBezTo>
                  <a:pt x="3201334" y="1366839"/>
                  <a:pt x="3052762" y="1329291"/>
                  <a:pt x="2933972" y="1288576"/>
                </a:cubicBezTo>
                <a:cubicBezTo>
                  <a:pt x="2933557" y="1299009"/>
                  <a:pt x="2955773" y="1293118"/>
                  <a:pt x="2956050" y="1303179"/>
                </a:cubicBezTo>
                <a:cubicBezTo>
                  <a:pt x="2840340" y="1274057"/>
                  <a:pt x="2754997" y="1213870"/>
                  <a:pt x="2645895" y="1167930"/>
                </a:cubicBezTo>
                <a:cubicBezTo>
                  <a:pt x="2617812" y="1136685"/>
                  <a:pt x="2560556" y="1126191"/>
                  <a:pt x="2532473" y="1094945"/>
                </a:cubicBezTo>
                <a:cubicBezTo>
                  <a:pt x="2440102" y="1043563"/>
                  <a:pt x="2367681" y="977840"/>
                  <a:pt x="2282950" y="921085"/>
                </a:cubicBezTo>
                <a:close/>
                <a:moveTo>
                  <a:pt x="1899692" y="920375"/>
                </a:moveTo>
                <a:cubicBezTo>
                  <a:pt x="1903014" y="929779"/>
                  <a:pt x="1909305" y="932790"/>
                  <a:pt x="1917146" y="933508"/>
                </a:cubicBezTo>
                <a:cubicBezTo>
                  <a:pt x="1924988" y="934227"/>
                  <a:pt x="1934380" y="932654"/>
                  <a:pt x="1943905" y="932890"/>
                </a:cubicBezTo>
                <a:cubicBezTo>
                  <a:pt x="1929885" y="920929"/>
                  <a:pt x="1918382" y="928745"/>
                  <a:pt x="1899692" y="920375"/>
                </a:cubicBezTo>
                <a:close/>
                <a:moveTo>
                  <a:pt x="3912092" y="908439"/>
                </a:moveTo>
                <a:cubicBezTo>
                  <a:pt x="3919888" y="909607"/>
                  <a:pt x="3922119" y="915031"/>
                  <a:pt x="3923459" y="921115"/>
                </a:cubicBezTo>
                <a:cubicBezTo>
                  <a:pt x="3919070" y="920617"/>
                  <a:pt x="3914395" y="919915"/>
                  <a:pt x="3910208" y="919128"/>
                </a:cubicBezTo>
                <a:cubicBezTo>
                  <a:pt x="3910864" y="915729"/>
                  <a:pt x="3911522" y="912328"/>
                  <a:pt x="3911892" y="908726"/>
                </a:cubicBezTo>
                <a:close/>
                <a:moveTo>
                  <a:pt x="2254672" y="894422"/>
                </a:moveTo>
                <a:cubicBezTo>
                  <a:pt x="2260506" y="895933"/>
                  <a:pt x="2275385" y="904207"/>
                  <a:pt x="2281665" y="912464"/>
                </a:cubicBezTo>
                <a:cubicBezTo>
                  <a:pt x="2266511" y="912576"/>
                  <a:pt x="2247357" y="903025"/>
                  <a:pt x="2254672" y="894422"/>
                </a:cubicBezTo>
                <a:close/>
                <a:moveTo>
                  <a:pt x="3047579" y="886440"/>
                </a:moveTo>
                <a:lnTo>
                  <a:pt x="3047666" y="886930"/>
                </a:lnTo>
                <a:cubicBezTo>
                  <a:pt x="3048392" y="889583"/>
                  <a:pt x="3049319" y="891947"/>
                  <a:pt x="3052035" y="892991"/>
                </a:cubicBezTo>
                <a:cubicBezTo>
                  <a:pt x="3079916" y="924525"/>
                  <a:pt x="3141150" y="931799"/>
                  <a:pt x="3174595" y="959078"/>
                </a:cubicBezTo>
                <a:cubicBezTo>
                  <a:pt x="3248007" y="982173"/>
                  <a:pt x="3301877" y="1019035"/>
                  <a:pt x="3388695" y="1032214"/>
                </a:cubicBezTo>
                <a:cubicBezTo>
                  <a:pt x="3284072" y="973111"/>
                  <a:pt x="3171380" y="921227"/>
                  <a:pt x="3047579" y="886440"/>
                </a:cubicBezTo>
                <a:close/>
                <a:moveTo>
                  <a:pt x="3883957" y="879731"/>
                </a:moveTo>
                <a:cubicBezTo>
                  <a:pt x="3902693" y="881268"/>
                  <a:pt x="3905860" y="893352"/>
                  <a:pt x="3909807" y="905551"/>
                </a:cubicBezTo>
                <a:cubicBezTo>
                  <a:pt x="3896924" y="899962"/>
                  <a:pt x="3889201" y="890694"/>
                  <a:pt x="3883957" y="879731"/>
                </a:cubicBezTo>
                <a:close/>
                <a:moveTo>
                  <a:pt x="1347035" y="873113"/>
                </a:moveTo>
                <a:lnTo>
                  <a:pt x="1347184" y="873339"/>
                </a:lnTo>
                <a:lnTo>
                  <a:pt x="1346835" y="873401"/>
                </a:lnTo>
                <a:close/>
                <a:moveTo>
                  <a:pt x="4899608" y="872873"/>
                </a:moveTo>
                <a:cubicBezTo>
                  <a:pt x="4895502" y="876431"/>
                  <a:pt x="4881594" y="883260"/>
                  <a:pt x="4873974" y="881283"/>
                </a:cubicBezTo>
                <a:cubicBezTo>
                  <a:pt x="4871435" y="880624"/>
                  <a:pt x="4869593" y="878987"/>
                  <a:pt x="4869047" y="875923"/>
                </a:cubicBezTo>
                <a:cubicBezTo>
                  <a:pt x="4880188" y="876002"/>
                  <a:pt x="4886006" y="868924"/>
                  <a:pt x="4899608" y="872873"/>
                </a:cubicBezTo>
                <a:close/>
                <a:moveTo>
                  <a:pt x="1355173" y="871948"/>
                </a:moveTo>
                <a:cubicBezTo>
                  <a:pt x="1404441" y="885857"/>
                  <a:pt x="1445513" y="917619"/>
                  <a:pt x="1494498" y="935619"/>
                </a:cubicBezTo>
                <a:cubicBezTo>
                  <a:pt x="1691046" y="1006759"/>
                  <a:pt x="1943601" y="1036048"/>
                  <a:pt x="2180971" y="1080872"/>
                </a:cubicBezTo>
                <a:cubicBezTo>
                  <a:pt x="2107657" y="1081008"/>
                  <a:pt x="2041301" y="1066286"/>
                  <a:pt x="1970390" y="1054378"/>
                </a:cubicBezTo>
                <a:cubicBezTo>
                  <a:pt x="1752200" y="1017839"/>
                  <a:pt x="1522780" y="980729"/>
                  <a:pt x="1349120" y="876288"/>
                </a:cubicBezTo>
                <a:lnTo>
                  <a:pt x="1347184" y="873339"/>
                </a:lnTo>
                <a:close/>
                <a:moveTo>
                  <a:pt x="3020275" y="855312"/>
                </a:moveTo>
                <a:lnTo>
                  <a:pt x="3020361" y="855801"/>
                </a:lnTo>
                <a:lnTo>
                  <a:pt x="3020768" y="855918"/>
                </a:lnTo>
                <a:lnTo>
                  <a:pt x="3029421" y="866547"/>
                </a:lnTo>
                <a:cubicBezTo>
                  <a:pt x="3041455" y="874271"/>
                  <a:pt x="3060686" y="873099"/>
                  <a:pt x="3073858" y="877818"/>
                </a:cubicBezTo>
                <a:cubicBezTo>
                  <a:pt x="3152649" y="905536"/>
                  <a:pt x="3256783" y="950572"/>
                  <a:pt x="3326061" y="984497"/>
                </a:cubicBezTo>
                <a:cubicBezTo>
                  <a:pt x="3295581" y="936990"/>
                  <a:pt x="3203889" y="909245"/>
                  <a:pt x="3137464" y="888471"/>
                </a:cubicBezTo>
                <a:cubicBezTo>
                  <a:pt x="3120532" y="887123"/>
                  <a:pt x="3104380" y="881282"/>
                  <a:pt x="3085899" y="874614"/>
                </a:cubicBezTo>
                <a:lnTo>
                  <a:pt x="3020768" y="855918"/>
                </a:lnTo>
                <a:close/>
                <a:moveTo>
                  <a:pt x="2578093" y="830500"/>
                </a:moveTo>
                <a:cubicBezTo>
                  <a:pt x="2636973" y="861434"/>
                  <a:pt x="2667170" y="913033"/>
                  <a:pt x="2725850" y="944254"/>
                </a:cubicBezTo>
                <a:cubicBezTo>
                  <a:pt x="2726014" y="955093"/>
                  <a:pt x="2737391" y="957912"/>
                  <a:pt x="2744502" y="963749"/>
                </a:cubicBezTo>
                <a:cubicBezTo>
                  <a:pt x="2749275" y="969236"/>
                  <a:pt x="2745297" y="972455"/>
                  <a:pt x="2748073" y="975257"/>
                </a:cubicBezTo>
                <a:cubicBezTo>
                  <a:pt x="2773578" y="984966"/>
                  <a:pt x="2789454" y="1001658"/>
                  <a:pt x="2800372" y="1021742"/>
                </a:cubicBezTo>
                <a:cubicBezTo>
                  <a:pt x="2851475" y="1045945"/>
                  <a:pt x="2873002" y="1091472"/>
                  <a:pt x="2920935" y="1117743"/>
                </a:cubicBezTo>
                <a:cubicBezTo>
                  <a:pt x="2925366" y="1125564"/>
                  <a:pt x="2936051" y="1128757"/>
                  <a:pt x="2936417" y="1139307"/>
                </a:cubicBezTo>
                <a:cubicBezTo>
                  <a:pt x="2922034" y="1135240"/>
                  <a:pt x="2911342" y="1127754"/>
                  <a:pt x="2907683" y="1115755"/>
                </a:cubicBezTo>
                <a:cubicBezTo>
                  <a:pt x="2876668" y="1107765"/>
                  <a:pt x="2865313" y="1085231"/>
                  <a:pt x="2847300" y="1067899"/>
                </a:cubicBezTo>
                <a:cubicBezTo>
                  <a:pt x="2839358" y="1064482"/>
                  <a:pt x="2837114" y="1068916"/>
                  <a:pt x="2830877" y="1067980"/>
                </a:cubicBezTo>
                <a:cubicBezTo>
                  <a:pt x="2812822" y="1043328"/>
                  <a:pt x="2788108" y="1023878"/>
                  <a:pt x="2768265" y="1000549"/>
                </a:cubicBezTo>
                <a:cubicBezTo>
                  <a:pt x="2707920" y="941566"/>
                  <a:pt x="2634172" y="892500"/>
                  <a:pt x="2577891" y="830788"/>
                </a:cubicBezTo>
                <a:close/>
                <a:moveTo>
                  <a:pt x="1919651" y="817522"/>
                </a:moveTo>
                <a:cubicBezTo>
                  <a:pt x="1924237" y="817355"/>
                  <a:pt x="1929069" y="819988"/>
                  <a:pt x="1928875" y="824571"/>
                </a:cubicBezTo>
                <a:cubicBezTo>
                  <a:pt x="1923278" y="825798"/>
                  <a:pt x="1918258" y="827430"/>
                  <a:pt x="1911908" y="827274"/>
                </a:cubicBezTo>
                <a:cubicBezTo>
                  <a:pt x="1910727" y="820656"/>
                  <a:pt x="1915066" y="817689"/>
                  <a:pt x="1919651" y="817522"/>
                </a:cubicBezTo>
                <a:close/>
                <a:moveTo>
                  <a:pt x="2017696" y="812130"/>
                </a:moveTo>
                <a:cubicBezTo>
                  <a:pt x="2038374" y="818889"/>
                  <a:pt x="2079473" y="816784"/>
                  <a:pt x="2084532" y="836625"/>
                </a:cubicBezTo>
                <a:cubicBezTo>
                  <a:pt x="2064834" y="829695"/>
                  <a:pt x="2043839" y="824003"/>
                  <a:pt x="2019182" y="820463"/>
                </a:cubicBezTo>
                <a:cubicBezTo>
                  <a:pt x="2019552" y="816862"/>
                  <a:pt x="2018624" y="814496"/>
                  <a:pt x="2017696" y="812130"/>
                </a:cubicBezTo>
                <a:close/>
                <a:moveTo>
                  <a:pt x="2923734" y="811733"/>
                </a:moveTo>
                <a:cubicBezTo>
                  <a:pt x="2932020" y="812816"/>
                  <a:pt x="2942162" y="818631"/>
                  <a:pt x="2929933" y="823794"/>
                </a:cubicBezTo>
                <a:cubicBezTo>
                  <a:pt x="2929951" y="818230"/>
                  <a:pt x="2923715" y="817295"/>
                  <a:pt x="2923734" y="811733"/>
                </a:cubicBezTo>
                <a:close/>
                <a:moveTo>
                  <a:pt x="2840023" y="808879"/>
                </a:moveTo>
                <a:cubicBezTo>
                  <a:pt x="2849334" y="802961"/>
                  <a:pt x="2855472" y="813262"/>
                  <a:pt x="2863442" y="815413"/>
                </a:cubicBezTo>
                <a:cubicBezTo>
                  <a:pt x="2888160" y="853309"/>
                  <a:pt x="2917057" y="887696"/>
                  <a:pt x="2953392" y="916999"/>
                </a:cubicBezTo>
                <a:cubicBezTo>
                  <a:pt x="2953871" y="926772"/>
                  <a:pt x="2960807" y="931628"/>
                  <a:pt x="2972298" y="933668"/>
                </a:cubicBezTo>
                <a:cubicBezTo>
                  <a:pt x="3032717" y="1017151"/>
                  <a:pt x="3133521" y="1071865"/>
                  <a:pt x="3219538" y="1137242"/>
                </a:cubicBezTo>
                <a:lnTo>
                  <a:pt x="3219826" y="1137444"/>
                </a:lnTo>
                <a:cubicBezTo>
                  <a:pt x="3155445" y="1112522"/>
                  <a:pt x="3101606" y="1060240"/>
                  <a:pt x="3042053" y="1024117"/>
                </a:cubicBezTo>
                <a:cubicBezTo>
                  <a:pt x="3031013" y="1000517"/>
                  <a:pt x="2998881" y="980591"/>
                  <a:pt x="2983012" y="968193"/>
                </a:cubicBezTo>
                <a:cubicBezTo>
                  <a:pt x="2938037" y="917400"/>
                  <a:pt x="2888323" y="864145"/>
                  <a:pt x="2840023" y="808879"/>
                </a:cubicBezTo>
                <a:close/>
                <a:moveTo>
                  <a:pt x="1801206" y="806378"/>
                </a:moveTo>
                <a:cubicBezTo>
                  <a:pt x="1832099" y="810851"/>
                  <a:pt x="1884251" y="808336"/>
                  <a:pt x="1901486" y="825551"/>
                </a:cubicBezTo>
                <a:cubicBezTo>
                  <a:pt x="1881042" y="821531"/>
                  <a:pt x="1828205" y="828714"/>
                  <a:pt x="1801206" y="806378"/>
                </a:cubicBezTo>
                <a:close/>
                <a:moveTo>
                  <a:pt x="3807149" y="799355"/>
                </a:moveTo>
                <a:cubicBezTo>
                  <a:pt x="3832205" y="816470"/>
                  <a:pt x="3841780" y="844622"/>
                  <a:pt x="3873985" y="856448"/>
                </a:cubicBezTo>
                <a:cubicBezTo>
                  <a:pt x="3869962" y="866500"/>
                  <a:pt x="3882146" y="868168"/>
                  <a:pt x="3890009" y="875390"/>
                </a:cubicBezTo>
                <a:cubicBezTo>
                  <a:pt x="3864642" y="877786"/>
                  <a:pt x="3841921" y="842576"/>
                  <a:pt x="3824915" y="823805"/>
                </a:cubicBezTo>
                <a:cubicBezTo>
                  <a:pt x="3812644" y="821647"/>
                  <a:pt x="3798939" y="808620"/>
                  <a:pt x="3807149" y="799355"/>
                </a:cubicBezTo>
                <a:close/>
                <a:moveTo>
                  <a:pt x="4985531" y="791758"/>
                </a:moveTo>
                <a:cubicBezTo>
                  <a:pt x="5005431" y="788481"/>
                  <a:pt x="5027275" y="793267"/>
                  <a:pt x="5045402" y="809821"/>
                </a:cubicBezTo>
                <a:cubicBezTo>
                  <a:pt x="5099506" y="816822"/>
                  <a:pt x="5134642" y="837993"/>
                  <a:pt x="5175299" y="847589"/>
                </a:cubicBezTo>
                <a:cubicBezTo>
                  <a:pt x="5262938" y="868206"/>
                  <a:pt x="5339558" y="859661"/>
                  <a:pt x="5419272" y="871298"/>
                </a:cubicBezTo>
                <a:cubicBezTo>
                  <a:pt x="5485243" y="881033"/>
                  <a:pt x="5562220" y="911341"/>
                  <a:pt x="5616802" y="928114"/>
                </a:cubicBezTo>
                <a:cubicBezTo>
                  <a:pt x="5695674" y="952029"/>
                  <a:pt x="5772258" y="973056"/>
                  <a:pt x="5847125" y="1001457"/>
                </a:cubicBezTo>
                <a:cubicBezTo>
                  <a:pt x="5888670" y="1038697"/>
                  <a:pt x="5971896" y="1045931"/>
                  <a:pt x="6016814" y="1080815"/>
                </a:cubicBezTo>
                <a:cubicBezTo>
                  <a:pt x="6036596" y="1102387"/>
                  <a:pt x="6053495" y="1126229"/>
                  <a:pt x="6083395" y="1140732"/>
                </a:cubicBezTo>
                <a:cubicBezTo>
                  <a:pt x="6089726" y="1146452"/>
                  <a:pt x="6088822" y="1156970"/>
                  <a:pt x="6099421" y="1159673"/>
                </a:cubicBezTo>
                <a:cubicBezTo>
                  <a:pt x="6119794" y="1157640"/>
                  <a:pt x="6130187" y="1174783"/>
                  <a:pt x="6143976" y="1169854"/>
                </a:cubicBezTo>
                <a:cubicBezTo>
                  <a:pt x="6134815" y="1163868"/>
                  <a:pt x="6122571" y="1160442"/>
                  <a:pt x="6120155" y="1149743"/>
                </a:cubicBezTo>
                <a:cubicBezTo>
                  <a:pt x="6156367" y="1142929"/>
                  <a:pt x="6182884" y="1169646"/>
                  <a:pt x="6194387" y="1194429"/>
                </a:cubicBezTo>
                <a:cubicBezTo>
                  <a:pt x="6205503" y="1195778"/>
                  <a:pt x="6206176" y="1200967"/>
                  <a:pt x="6215523" y="1198076"/>
                </a:cubicBezTo>
                <a:cubicBezTo>
                  <a:pt x="6214962" y="1192108"/>
                  <a:pt x="6214080" y="1182912"/>
                  <a:pt x="6223462" y="1183046"/>
                </a:cubicBezTo>
                <a:cubicBezTo>
                  <a:pt x="6231667" y="1187935"/>
                  <a:pt x="6229843" y="1200383"/>
                  <a:pt x="6238943" y="1204609"/>
                </a:cubicBezTo>
                <a:cubicBezTo>
                  <a:pt x="6239452" y="1198961"/>
                  <a:pt x="6248612" y="1204946"/>
                  <a:pt x="6252536" y="1204262"/>
                </a:cubicBezTo>
                <a:cubicBezTo>
                  <a:pt x="6253365" y="1215995"/>
                  <a:pt x="6263420" y="1221320"/>
                  <a:pt x="6273475" y="1226644"/>
                </a:cubicBezTo>
                <a:cubicBezTo>
                  <a:pt x="6277312" y="1225471"/>
                  <a:pt x="6279441" y="1221815"/>
                  <a:pt x="6280327" y="1216859"/>
                </a:cubicBezTo>
                <a:cubicBezTo>
                  <a:pt x="6296834" y="1215120"/>
                  <a:pt x="6305979" y="1220666"/>
                  <a:pt x="6314351" y="1227547"/>
                </a:cubicBezTo>
                <a:lnTo>
                  <a:pt x="6320274" y="1231316"/>
                </a:lnTo>
                <a:lnTo>
                  <a:pt x="6320274" y="1267994"/>
                </a:lnTo>
                <a:lnTo>
                  <a:pt x="6293849" y="1257210"/>
                </a:lnTo>
                <a:cubicBezTo>
                  <a:pt x="6294294" y="1263955"/>
                  <a:pt x="6298717" y="1267482"/>
                  <a:pt x="6302333" y="1272159"/>
                </a:cubicBezTo>
                <a:cubicBezTo>
                  <a:pt x="6300352" y="1278063"/>
                  <a:pt x="6298661" y="1284171"/>
                  <a:pt x="6290026" y="1281126"/>
                </a:cubicBezTo>
                <a:cubicBezTo>
                  <a:pt x="6286309" y="1253217"/>
                  <a:pt x="6265386" y="1239425"/>
                  <a:pt x="6240609" y="1232369"/>
                </a:cubicBezTo>
                <a:cubicBezTo>
                  <a:pt x="6240064" y="1234991"/>
                  <a:pt x="6239810" y="1237815"/>
                  <a:pt x="6239266" y="1240437"/>
                </a:cubicBezTo>
                <a:cubicBezTo>
                  <a:pt x="6229493" y="1231021"/>
                  <a:pt x="6204997" y="1219874"/>
                  <a:pt x="6193768" y="1219303"/>
                </a:cubicBezTo>
                <a:cubicBezTo>
                  <a:pt x="6206606" y="1231723"/>
                  <a:pt x="6213881" y="1248397"/>
                  <a:pt x="6234156" y="1255731"/>
                </a:cubicBezTo>
                <a:cubicBezTo>
                  <a:pt x="6237168" y="1261272"/>
                  <a:pt x="6228635" y="1267307"/>
                  <a:pt x="6229047" y="1271027"/>
                </a:cubicBezTo>
                <a:cubicBezTo>
                  <a:pt x="6225395" y="1263323"/>
                  <a:pt x="6212162" y="1255773"/>
                  <a:pt x="6210139" y="1254356"/>
                </a:cubicBezTo>
                <a:cubicBezTo>
                  <a:pt x="6183665" y="1234962"/>
                  <a:pt x="6176410" y="1212723"/>
                  <a:pt x="6142760" y="1199885"/>
                </a:cubicBezTo>
                <a:cubicBezTo>
                  <a:pt x="6166849" y="1225760"/>
                  <a:pt x="6189403" y="1264286"/>
                  <a:pt x="6229047" y="1271027"/>
                </a:cubicBezTo>
                <a:cubicBezTo>
                  <a:pt x="6251830" y="1284621"/>
                  <a:pt x="6279723" y="1294608"/>
                  <a:pt x="6305768" y="1305929"/>
                </a:cubicBezTo>
                <a:lnTo>
                  <a:pt x="6320274" y="1313257"/>
                </a:lnTo>
                <a:lnTo>
                  <a:pt x="6320274" y="1328571"/>
                </a:lnTo>
                <a:lnTo>
                  <a:pt x="6309363" y="1322641"/>
                </a:lnTo>
                <a:cubicBezTo>
                  <a:pt x="6302097" y="1319630"/>
                  <a:pt x="6294558" y="1317864"/>
                  <a:pt x="6286601" y="1318618"/>
                </a:cubicBezTo>
                <a:cubicBezTo>
                  <a:pt x="6286783" y="1323894"/>
                  <a:pt x="6299990" y="1332711"/>
                  <a:pt x="6284916" y="1329020"/>
                </a:cubicBezTo>
                <a:lnTo>
                  <a:pt x="6320274" y="1347998"/>
                </a:lnTo>
                <a:lnTo>
                  <a:pt x="6320274" y="1384805"/>
                </a:lnTo>
                <a:lnTo>
                  <a:pt x="6261597" y="1344473"/>
                </a:lnTo>
                <a:cubicBezTo>
                  <a:pt x="6240529" y="1330860"/>
                  <a:pt x="6218328" y="1318317"/>
                  <a:pt x="6193264" y="1308595"/>
                </a:cubicBezTo>
                <a:cubicBezTo>
                  <a:pt x="6179788" y="1294012"/>
                  <a:pt x="6181389" y="1268968"/>
                  <a:pt x="6157101" y="1261827"/>
                </a:cubicBezTo>
                <a:cubicBezTo>
                  <a:pt x="6157645" y="1259206"/>
                  <a:pt x="6160648" y="1260450"/>
                  <a:pt x="6162611" y="1260109"/>
                </a:cubicBezTo>
                <a:cubicBezTo>
                  <a:pt x="6161071" y="1254313"/>
                  <a:pt x="6153476" y="1252855"/>
                  <a:pt x="6144902" y="1251570"/>
                </a:cubicBezTo>
                <a:cubicBezTo>
                  <a:pt x="6139665" y="1244901"/>
                  <a:pt x="6148408" y="1242873"/>
                  <a:pt x="6147927" y="1233100"/>
                </a:cubicBezTo>
                <a:cubicBezTo>
                  <a:pt x="6130360" y="1222514"/>
                  <a:pt x="6105217" y="1204909"/>
                  <a:pt x="6096428" y="1181169"/>
                </a:cubicBezTo>
                <a:cubicBezTo>
                  <a:pt x="6076959" y="1172684"/>
                  <a:pt x="6063051" y="1159944"/>
                  <a:pt x="6059465" y="1139846"/>
                </a:cubicBezTo>
                <a:cubicBezTo>
                  <a:pt x="6021698" y="1132274"/>
                  <a:pt x="5998496" y="1087290"/>
                  <a:pt x="5959040" y="1071673"/>
                </a:cubicBezTo>
                <a:cubicBezTo>
                  <a:pt x="5950318" y="1068139"/>
                  <a:pt x="5935663" y="1072460"/>
                  <a:pt x="5938503" y="1062868"/>
                </a:cubicBezTo>
                <a:cubicBezTo>
                  <a:pt x="5930156" y="1060026"/>
                  <a:pt x="5925803" y="1062553"/>
                  <a:pt x="5919451" y="1062395"/>
                </a:cubicBezTo>
                <a:cubicBezTo>
                  <a:pt x="5860788" y="1039763"/>
                  <a:pt x="5815126" y="1007789"/>
                  <a:pt x="5748622" y="990820"/>
                </a:cubicBezTo>
                <a:cubicBezTo>
                  <a:pt x="5743279" y="989223"/>
                  <a:pt x="5742404" y="984321"/>
                  <a:pt x="5739340" y="981317"/>
                </a:cubicBezTo>
                <a:cubicBezTo>
                  <a:pt x="5668244" y="964135"/>
                  <a:pt x="5592064" y="942533"/>
                  <a:pt x="5509505" y="922041"/>
                </a:cubicBezTo>
                <a:cubicBezTo>
                  <a:pt x="5478289" y="914338"/>
                  <a:pt x="5447346" y="898247"/>
                  <a:pt x="5416078" y="893082"/>
                </a:cubicBezTo>
                <a:cubicBezTo>
                  <a:pt x="5347392" y="882303"/>
                  <a:pt x="5277621" y="895216"/>
                  <a:pt x="5211695" y="878649"/>
                </a:cubicBezTo>
                <a:cubicBezTo>
                  <a:pt x="5181259" y="871064"/>
                  <a:pt x="5137404" y="864805"/>
                  <a:pt x="5102135" y="849974"/>
                </a:cubicBezTo>
                <a:cubicBezTo>
                  <a:pt x="5084398" y="842702"/>
                  <a:pt x="5074820" y="828703"/>
                  <a:pt x="5050380" y="833466"/>
                </a:cubicBezTo>
                <a:cubicBezTo>
                  <a:pt x="5041665" y="834226"/>
                  <a:pt x="5042865" y="828204"/>
                  <a:pt x="5037926" y="826033"/>
                </a:cubicBezTo>
                <a:cubicBezTo>
                  <a:pt x="4960331" y="853196"/>
                  <a:pt x="4863927" y="854322"/>
                  <a:pt x="4800194" y="901056"/>
                </a:cubicBezTo>
                <a:cubicBezTo>
                  <a:pt x="4857241" y="907545"/>
                  <a:pt x="4930238" y="908474"/>
                  <a:pt x="4985670" y="931418"/>
                </a:cubicBezTo>
                <a:cubicBezTo>
                  <a:pt x="5123466" y="946835"/>
                  <a:pt x="5256892" y="988791"/>
                  <a:pt x="5376762" y="1019967"/>
                </a:cubicBezTo>
                <a:cubicBezTo>
                  <a:pt x="5299052" y="1015309"/>
                  <a:pt x="5229931" y="987928"/>
                  <a:pt x="5153582" y="969639"/>
                </a:cubicBezTo>
                <a:cubicBezTo>
                  <a:pt x="5016535" y="937159"/>
                  <a:pt x="4857914" y="912735"/>
                  <a:pt x="4748896" y="914035"/>
                </a:cubicBezTo>
                <a:cubicBezTo>
                  <a:pt x="4697335" y="939697"/>
                  <a:pt x="4626875" y="938829"/>
                  <a:pt x="4574735" y="964086"/>
                </a:cubicBezTo>
                <a:cubicBezTo>
                  <a:pt x="4669367" y="972872"/>
                  <a:pt x="4792350" y="953469"/>
                  <a:pt x="4881879" y="981844"/>
                </a:cubicBezTo>
                <a:cubicBezTo>
                  <a:pt x="4885150" y="970409"/>
                  <a:pt x="4905844" y="985756"/>
                  <a:pt x="4896816" y="973430"/>
                </a:cubicBezTo>
                <a:cubicBezTo>
                  <a:pt x="4915996" y="981713"/>
                  <a:pt x="4929191" y="967791"/>
                  <a:pt x="4942170" y="978165"/>
                </a:cubicBezTo>
                <a:cubicBezTo>
                  <a:pt x="4935135" y="982676"/>
                  <a:pt x="4932841" y="975493"/>
                  <a:pt x="4923118" y="977692"/>
                </a:cubicBezTo>
                <a:cubicBezTo>
                  <a:pt x="4937087" y="992191"/>
                  <a:pt x="4969751" y="986754"/>
                  <a:pt x="4986383" y="990680"/>
                </a:cubicBezTo>
                <a:cubicBezTo>
                  <a:pt x="4988653" y="984978"/>
                  <a:pt x="4981786" y="986174"/>
                  <a:pt x="4982268" y="981793"/>
                </a:cubicBezTo>
                <a:cubicBezTo>
                  <a:pt x="4994969" y="982108"/>
                  <a:pt x="4992392" y="993171"/>
                  <a:pt x="5001920" y="995554"/>
                </a:cubicBezTo>
                <a:cubicBezTo>
                  <a:pt x="5003780" y="986133"/>
                  <a:pt x="5005932" y="995360"/>
                  <a:pt x="5013430" y="992032"/>
                </a:cubicBezTo>
                <a:cubicBezTo>
                  <a:pt x="5013397" y="989006"/>
                  <a:pt x="5009096" y="988997"/>
                  <a:pt x="5005890" y="988039"/>
                </a:cubicBezTo>
                <a:cubicBezTo>
                  <a:pt x="5026606" y="983671"/>
                  <a:pt x="5039592" y="998341"/>
                  <a:pt x="5060272" y="1005100"/>
                </a:cubicBezTo>
                <a:cubicBezTo>
                  <a:pt x="5076451" y="997985"/>
                  <a:pt x="5095107" y="1003328"/>
                  <a:pt x="5110537" y="1013274"/>
                </a:cubicBezTo>
                <a:cubicBezTo>
                  <a:pt x="4900052" y="991567"/>
                  <a:pt x="4702606" y="949392"/>
                  <a:pt x="4523154" y="995310"/>
                </a:cubicBezTo>
                <a:cubicBezTo>
                  <a:pt x="4511876" y="1015723"/>
                  <a:pt x="4514661" y="1055418"/>
                  <a:pt x="4474323" y="1063203"/>
                </a:cubicBezTo>
                <a:cubicBezTo>
                  <a:pt x="4479697" y="1081979"/>
                  <a:pt x="4474244" y="1099606"/>
                  <a:pt x="4473872" y="1117361"/>
                </a:cubicBezTo>
                <a:cubicBezTo>
                  <a:pt x="4481048" y="1143404"/>
                  <a:pt x="4499438" y="1161427"/>
                  <a:pt x="4512176" y="1183215"/>
                </a:cubicBezTo>
                <a:cubicBezTo>
                  <a:pt x="4517634" y="1184033"/>
                  <a:pt x="4522600" y="1184937"/>
                  <a:pt x="4528056" y="1185755"/>
                </a:cubicBezTo>
                <a:cubicBezTo>
                  <a:pt x="4537864" y="1198199"/>
                  <a:pt x="4554417" y="1205929"/>
                  <a:pt x="4557479" y="1223084"/>
                </a:cubicBezTo>
                <a:cubicBezTo>
                  <a:pt x="4585591" y="1238909"/>
                  <a:pt x="4590989" y="1270569"/>
                  <a:pt x="4605409" y="1296107"/>
                </a:cubicBezTo>
                <a:cubicBezTo>
                  <a:pt x="4652098" y="1321079"/>
                  <a:pt x="4642453" y="1398824"/>
                  <a:pt x="4707864" y="1402590"/>
                </a:cubicBezTo>
                <a:cubicBezTo>
                  <a:pt x="4711835" y="1395077"/>
                  <a:pt x="4702804" y="1396903"/>
                  <a:pt x="4698038" y="1395710"/>
                </a:cubicBezTo>
                <a:cubicBezTo>
                  <a:pt x="4749746" y="1386450"/>
                  <a:pt x="4783871" y="1423213"/>
                  <a:pt x="4820796" y="1443062"/>
                </a:cubicBezTo>
                <a:cubicBezTo>
                  <a:pt x="4877250" y="1473155"/>
                  <a:pt x="4966353" y="1489223"/>
                  <a:pt x="5043975" y="1493389"/>
                </a:cubicBezTo>
                <a:cubicBezTo>
                  <a:pt x="5095531" y="1496033"/>
                  <a:pt x="5136002" y="1481908"/>
                  <a:pt x="5190151" y="1482077"/>
                </a:cubicBezTo>
                <a:cubicBezTo>
                  <a:pt x="5319463" y="1482548"/>
                  <a:pt x="5423880" y="1411542"/>
                  <a:pt x="5561155" y="1442466"/>
                </a:cubicBezTo>
                <a:cubicBezTo>
                  <a:pt x="5562497" y="1434398"/>
                  <a:pt x="5548158" y="1437654"/>
                  <a:pt x="5549500" y="1429587"/>
                </a:cubicBezTo>
                <a:cubicBezTo>
                  <a:pt x="5565284" y="1427341"/>
                  <a:pt x="5589404" y="1437797"/>
                  <a:pt x="5607307" y="1441754"/>
                </a:cubicBezTo>
                <a:cubicBezTo>
                  <a:pt x="5604916" y="1443940"/>
                  <a:pt x="5601771" y="1444741"/>
                  <a:pt x="5598424" y="1445829"/>
                </a:cubicBezTo>
                <a:cubicBezTo>
                  <a:pt x="5604178" y="1451145"/>
                  <a:pt x="5615091" y="1452781"/>
                  <a:pt x="5623928" y="1455537"/>
                </a:cubicBezTo>
                <a:lnTo>
                  <a:pt x="5618366" y="1450278"/>
                </a:lnTo>
                <a:lnTo>
                  <a:pt x="5748756" y="1488629"/>
                </a:lnTo>
                <a:cubicBezTo>
                  <a:pt x="5795075" y="1502673"/>
                  <a:pt x="5842367" y="1517557"/>
                  <a:pt x="5885170" y="1532086"/>
                </a:cubicBezTo>
                <a:cubicBezTo>
                  <a:pt x="5895509" y="1551765"/>
                  <a:pt x="5928766" y="1555321"/>
                  <a:pt x="5944064" y="1571609"/>
                </a:cubicBezTo>
                <a:cubicBezTo>
                  <a:pt x="6005313" y="1587474"/>
                  <a:pt x="6048938" y="1609442"/>
                  <a:pt x="6101498" y="1624799"/>
                </a:cubicBezTo>
                <a:cubicBezTo>
                  <a:pt x="6109730" y="1628418"/>
                  <a:pt x="6106361" y="1616623"/>
                  <a:pt x="6113263" y="1618452"/>
                </a:cubicBezTo>
                <a:cubicBezTo>
                  <a:pt x="6133949" y="1629506"/>
                  <a:pt x="6153316" y="1628912"/>
                  <a:pt x="6174784" y="1625930"/>
                </a:cubicBezTo>
                <a:cubicBezTo>
                  <a:pt x="6180881" y="1628912"/>
                  <a:pt x="6164580" y="1632510"/>
                  <a:pt x="6172847" y="1639156"/>
                </a:cubicBezTo>
                <a:cubicBezTo>
                  <a:pt x="6183986" y="1641701"/>
                  <a:pt x="6197358" y="1644363"/>
                  <a:pt x="6211253" y="1647806"/>
                </a:cubicBezTo>
                <a:lnTo>
                  <a:pt x="6249864" y="1660203"/>
                </a:lnTo>
                <a:lnTo>
                  <a:pt x="6130356" y="1660203"/>
                </a:lnTo>
                <a:lnTo>
                  <a:pt x="6119588" y="1652477"/>
                </a:lnTo>
                <a:cubicBezTo>
                  <a:pt x="6075215" y="1647572"/>
                  <a:pt x="6026100" y="1621760"/>
                  <a:pt x="5983289" y="1602935"/>
                </a:cubicBezTo>
                <a:cubicBezTo>
                  <a:pt x="5955382" y="1605270"/>
                  <a:pt x="5931643" y="1581355"/>
                  <a:pt x="5908116" y="1579894"/>
                </a:cubicBezTo>
                <a:cubicBezTo>
                  <a:pt x="5897449" y="1571139"/>
                  <a:pt x="5885889" y="1563044"/>
                  <a:pt x="5874127" y="1555237"/>
                </a:cubicBezTo>
                <a:cubicBezTo>
                  <a:pt x="5880401" y="1545047"/>
                  <a:pt x="5783198" y="1519019"/>
                  <a:pt x="5756082" y="1511614"/>
                </a:cubicBezTo>
                <a:cubicBezTo>
                  <a:pt x="5732171" y="1505165"/>
                  <a:pt x="5702982" y="1484726"/>
                  <a:pt x="5680021" y="1493528"/>
                </a:cubicBezTo>
                <a:cubicBezTo>
                  <a:pt x="5671937" y="1492156"/>
                  <a:pt x="5670599" y="1486072"/>
                  <a:pt x="5665282" y="1483207"/>
                </a:cubicBezTo>
                <a:cubicBezTo>
                  <a:pt x="5588539" y="1469789"/>
                  <a:pt x="5505550" y="1451142"/>
                  <a:pt x="5418428" y="1461770"/>
                </a:cubicBezTo>
                <a:cubicBezTo>
                  <a:pt x="5411035" y="1460025"/>
                  <a:pt x="5410474" y="1468210"/>
                  <a:pt x="5406119" y="1470736"/>
                </a:cubicBezTo>
                <a:cubicBezTo>
                  <a:pt x="5351971" y="1470567"/>
                  <a:pt x="5315357" y="1510555"/>
                  <a:pt x="5260088" y="1498450"/>
                </a:cubicBezTo>
                <a:cubicBezTo>
                  <a:pt x="5181455" y="1509874"/>
                  <a:pt x="5114929" y="1512619"/>
                  <a:pt x="5025690" y="1517045"/>
                </a:cubicBezTo>
                <a:cubicBezTo>
                  <a:pt x="5223923" y="1563631"/>
                  <a:pt x="5418287" y="1575764"/>
                  <a:pt x="5601911" y="1587243"/>
                </a:cubicBezTo>
                <a:cubicBezTo>
                  <a:pt x="5586350" y="1602083"/>
                  <a:pt x="5564711" y="1589933"/>
                  <a:pt x="5547131" y="1589205"/>
                </a:cubicBezTo>
                <a:cubicBezTo>
                  <a:pt x="5410647" y="1581138"/>
                  <a:pt x="5294991" y="1582081"/>
                  <a:pt x="5150928" y="1548549"/>
                </a:cubicBezTo>
                <a:cubicBezTo>
                  <a:pt x="5108534" y="1551891"/>
                  <a:pt x="5068526" y="1534600"/>
                  <a:pt x="5018005" y="1529250"/>
                </a:cubicBezTo>
                <a:cubicBezTo>
                  <a:pt x="5007581" y="1527528"/>
                  <a:pt x="5019655" y="1515822"/>
                  <a:pt x="5014978" y="1515121"/>
                </a:cubicBezTo>
                <a:cubicBezTo>
                  <a:pt x="5011570" y="1514449"/>
                  <a:pt x="5007962" y="1514068"/>
                  <a:pt x="5004554" y="1513398"/>
                </a:cubicBezTo>
                <a:cubicBezTo>
                  <a:pt x="4995542" y="1509661"/>
                  <a:pt x="4998912" y="1521457"/>
                  <a:pt x="5000042" y="1523535"/>
                </a:cubicBezTo>
                <a:cubicBezTo>
                  <a:pt x="4988769" y="1515642"/>
                  <a:pt x="4951542" y="1519600"/>
                  <a:pt x="4951371" y="1504467"/>
                </a:cubicBezTo>
                <a:cubicBezTo>
                  <a:pt x="4901655" y="1497965"/>
                  <a:pt x="4847572" y="1485403"/>
                  <a:pt x="4809019" y="1459265"/>
                </a:cubicBezTo>
                <a:cubicBezTo>
                  <a:pt x="4789455" y="1445996"/>
                  <a:pt x="4761258" y="1415529"/>
                  <a:pt x="4731073" y="1419270"/>
                </a:cubicBezTo>
                <a:cubicBezTo>
                  <a:pt x="4744946" y="1428984"/>
                  <a:pt x="4757433" y="1439444"/>
                  <a:pt x="4775975" y="1445564"/>
                </a:cubicBezTo>
                <a:cubicBezTo>
                  <a:pt x="4772214" y="1457085"/>
                  <a:pt x="4769544" y="1449211"/>
                  <a:pt x="4758753" y="1451091"/>
                </a:cubicBezTo>
                <a:cubicBezTo>
                  <a:pt x="4892382" y="1525358"/>
                  <a:pt x="5060084" y="1559572"/>
                  <a:pt x="5224765" y="1598105"/>
                </a:cubicBezTo>
                <a:cubicBezTo>
                  <a:pt x="5106553" y="1590394"/>
                  <a:pt x="4970868" y="1544284"/>
                  <a:pt x="4865977" y="1512015"/>
                </a:cubicBezTo>
                <a:cubicBezTo>
                  <a:pt x="4919872" y="1547609"/>
                  <a:pt x="4983993" y="1575671"/>
                  <a:pt x="5051503" y="1600048"/>
                </a:cubicBezTo>
                <a:lnTo>
                  <a:pt x="5239368" y="1660203"/>
                </a:lnTo>
                <a:lnTo>
                  <a:pt x="5203242" y="1660203"/>
                </a:lnTo>
                <a:lnTo>
                  <a:pt x="5185920" y="1651651"/>
                </a:lnTo>
                <a:cubicBezTo>
                  <a:pt x="5178222" y="1647816"/>
                  <a:pt x="5170621" y="1644370"/>
                  <a:pt x="5163135" y="1642452"/>
                </a:cubicBezTo>
                <a:cubicBezTo>
                  <a:pt x="5156232" y="1640621"/>
                  <a:pt x="5145238" y="1642788"/>
                  <a:pt x="5138916" y="1641364"/>
                </a:cubicBezTo>
                <a:cubicBezTo>
                  <a:pt x="4988863" y="1599778"/>
                  <a:pt x="4858072" y="1530071"/>
                  <a:pt x="4732105" y="1463315"/>
                </a:cubicBezTo>
                <a:cubicBezTo>
                  <a:pt x="4733063" y="1482858"/>
                  <a:pt x="4753522" y="1495468"/>
                  <a:pt x="4765098" y="1512152"/>
                </a:cubicBezTo>
                <a:cubicBezTo>
                  <a:pt x="4784168" y="1539660"/>
                  <a:pt x="4799471" y="1574395"/>
                  <a:pt x="4831482" y="1590805"/>
                </a:cubicBezTo>
                <a:cubicBezTo>
                  <a:pt x="4833364" y="1594266"/>
                  <a:pt x="4833862" y="1598476"/>
                  <a:pt x="4831881" y="1604381"/>
                </a:cubicBezTo>
                <a:cubicBezTo>
                  <a:pt x="4851263" y="1612376"/>
                  <a:pt x="4859431" y="1628390"/>
                  <a:pt x="4869099" y="1642880"/>
                </a:cubicBezTo>
                <a:lnTo>
                  <a:pt x="4891397" y="1660203"/>
                </a:lnTo>
                <a:lnTo>
                  <a:pt x="4854424" y="1660203"/>
                </a:lnTo>
                <a:lnTo>
                  <a:pt x="4851778" y="1657774"/>
                </a:lnTo>
                <a:cubicBezTo>
                  <a:pt x="4845423" y="1639170"/>
                  <a:pt x="4828459" y="1627720"/>
                  <a:pt x="4812187" y="1615898"/>
                </a:cubicBezTo>
                <a:cubicBezTo>
                  <a:pt x="4812359" y="1598431"/>
                  <a:pt x="4796365" y="1596669"/>
                  <a:pt x="4786881" y="1587455"/>
                </a:cubicBezTo>
                <a:cubicBezTo>
                  <a:pt x="4773869" y="1574054"/>
                  <a:pt x="4767383" y="1547638"/>
                  <a:pt x="4750461" y="1543509"/>
                </a:cubicBezTo>
                <a:cubicBezTo>
                  <a:pt x="4742658" y="1505446"/>
                  <a:pt x="4702318" y="1480632"/>
                  <a:pt x="4698816" y="1442579"/>
                </a:cubicBezTo>
                <a:cubicBezTo>
                  <a:pt x="4691108" y="1441901"/>
                  <a:pt x="4685389" y="1439611"/>
                  <a:pt x="4683734" y="1434593"/>
                </a:cubicBezTo>
                <a:cubicBezTo>
                  <a:pt x="4687686" y="1432641"/>
                  <a:pt x="4688598" y="1426416"/>
                  <a:pt x="4693214" y="1425360"/>
                </a:cubicBezTo>
                <a:cubicBezTo>
                  <a:pt x="4680577" y="1412652"/>
                  <a:pt x="4668832" y="1413435"/>
                  <a:pt x="4650344" y="1404778"/>
                </a:cubicBezTo>
                <a:cubicBezTo>
                  <a:pt x="4644437" y="1378767"/>
                  <a:pt x="4622081" y="1354106"/>
                  <a:pt x="4618294" y="1334296"/>
                </a:cubicBezTo>
                <a:cubicBezTo>
                  <a:pt x="4610356" y="1335173"/>
                  <a:pt x="4612137" y="1329556"/>
                  <a:pt x="4605296" y="1329484"/>
                </a:cubicBezTo>
                <a:cubicBezTo>
                  <a:pt x="4598652" y="1310678"/>
                  <a:pt x="4578202" y="1302363"/>
                  <a:pt x="4578303" y="1278844"/>
                </a:cubicBezTo>
                <a:cubicBezTo>
                  <a:pt x="4549384" y="1231571"/>
                  <a:pt x="4496538" y="1201860"/>
                  <a:pt x="4464533" y="1157146"/>
                </a:cubicBezTo>
                <a:cubicBezTo>
                  <a:pt x="4446604" y="1121859"/>
                  <a:pt x="4461292" y="1087964"/>
                  <a:pt x="4458983" y="1039594"/>
                </a:cubicBezTo>
                <a:cubicBezTo>
                  <a:pt x="4465362" y="1024330"/>
                  <a:pt x="4471499" y="1002034"/>
                  <a:pt x="4492680" y="998850"/>
                </a:cubicBezTo>
                <a:cubicBezTo>
                  <a:pt x="4491992" y="985072"/>
                  <a:pt x="4506796" y="982998"/>
                  <a:pt x="4516153" y="970248"/>
                </a:cubicBezTo>
                <a:cubicBezTo>
                  <a:pt x="4563490" y="954926"/>
                  <a:pt x="4599051" y="923207"/>
                  <a:pt x="4652756" y="916632"/>
                </a:cubicBezTo>
                <a:cubicBezTo>
                  <a:pt x="4653299" y="914010"/>
                  <a:pt x="4653554" y="911186"/>
                  <a:pt x="4654097" y="908564"/>
                </a:cubicBezTo>
                <a:cubicBezTo>
                  <a:pt x="4678579" y="911123"/>
                  <a:pt x="4692326" y="898872"/>
                  <a:pt x="4713189" y="896753"/>
                </a:cubicBezTo>
                <a:cubicBezTo>
                  <a:pt x="4717578" y="897253"/>
                  <a:pt x="4722055" y="898242"/>
                  <a:pt x="4726443" y="898742"/>
                </a:cubicBezTo>
                <a:cubicBezTo>
                  <a:pt x="4791356" y="865701"/>
                  <a:pt x="4863677" y="842994"/>
                  <a:pt x="4937328" y="822077"/>
                </a:cubicBezTo>
                <a:cubicBezTo>
                  <a:pt x="4947676" y="806375"/>
                  <a:pt x="4965631" y="795035"/>
                  <a:pt x="4985531" y="791758"/>
                </a:cubicBezTo>
                <a:close/>
                <a:moveTo>
                  <a:pt x="1894540" y="783801"/>
                </a:moveTo>
                <a:cubicBezTo>
                  <a:pt x="1917322" y="788171"/>
                  <a:pt x="1955249" y="788135"/>
                  <a:pt x="1975223" y="805124"/>
                </a:cubicBezTo>
                <a:cubicBezTo>
                  <a:pt x="1940898" y="801249"/>
                  <a:pt x="1917659" y="799989"/>
                  <a:pt x="1894540" y="783801"/>
                </a:cubicBezTo>
                <a:close/>
                <a:moveTo>
                  <a:pt x="3790293" y="782834"/>
                </a:moveTo>
                <a:cubicBezTo>
                  <a:pt x="3793900" y="783216"/>
                  <a:pt x="3795810" y="785411"/>
                  <a:pt x="3797833" y="786827"/>
                </a:cubicBezTo>
                <a:cubicBezTo>
                  <a:pt x="3796947" y="791784"/>
                  <a:pt x="3794817" y="795439"/>
                  <a:pt x="3790981" y="796613"/>
                </a:cubicBezTo>
                <a:lnTo>
                  <a:pt x="3790691" y="796411"/>
                </a:lnTo>
                <a:cubicBezTo>
                  <a:pt x="3790220" y="790933"/>
                  <a:pt x="3784641" y="786597"/>
                  <a:pt x="3790293" y="782834"/>
                </a:cubicBezTo>
                <a:close/>
                <a:moveTo>
                  <a:pt x="1851860" y="771020"/>
                </a:moveTo>
                <a:cubicBezTo>
                  <a:pt x="1859594" y="772200"/>
                  <a:pt x="1866513" y="775543"/>
                  <a:pt x="1867894" y="781873"/>
                </a:cubicBezTo>
                <a:cubicBezTo>
                  <a:pt x="1853856" y="775474"/>
                  <a:pt x="1842293" y="781532"/>
                  <a:pt x="1830933" y="773148"/>
                </a:cubicBezTo>
                <a:cubicBezTo>
                  <a:pt x="1835577" y="770824"/>
                  <a:pt x="1844126" y="769840"/>
                  <a:pt x="1851860" y="771020"/>
                </a:cubicBezTo>
                <a:close/>
                <a:moveTo>
                  <a:pt x="1278655" y="759176"/>
                </a:moveTo>
                <a:cubicBezTo>
                  <a:pt x="1296234" y="759905"/>
                  <a:pt x="1294193" y="764050"/>
                  <a:pt x="1298649" y="770602"/>
                </a:cubicBezTo>
                <a:cubicBezTo>
                  <a:pt x="1411963" y="816062"/>
                  <a:pt x="1543344" y="843717"/>
                  <a:pt x="1666465" y="869019"/>
                </a:cubicBezTo>
                <a:cubicBezTo>
                  <a:pt x="1794062" y="895312"/>
                  <a:pt x="1904689" y="905859"/>
                  <a:pt x="2023368" y="933199"/>
                </a:cubicBezTo>
                <a:cubicBezTo>
                  <a:pt x="2025950" y="940582"/>
                  <a:pt x="2035279" y="943254"/>
                  <a:pt x="2043021" y="946960"/>
                </a:cubicBezTo>
                <a:cubicBezTo>
                  <a:pt x="2041526" y="934333"/>
                  <a:pt x="2051527" y="942193"/>
                  <a:pt x="2053988" y="946059"/>
                </a:cubicBezTo>
                <a:cubicBezTo>
                  <a:pt x="2038598" y="943435"/>
                  <a:pt x="2052576" y="948075"/>
                  <a:pt x="2052646" y="954128"/>
                </a:cubicBezTo>
                <a:cubicBezTo>
                  <a:pt x="2048055" y="953918"/>
                  <a:pt x="2039648" y="949317"/>
                  <a:pt x="2041134" y="957649"/>
                </a:cubicBezTo>
                <a:cubicBezTo>
                  <a:pt x="2107035" y="975483"/>
                  <a:pt x="2166602" y="987598"/>
                  <a:pt x="2215246" y="1007933"/>
                </a:cubicBezTo>
                <a:cubicBezTo>
                  <a:pt x="2162123" y="1000761"/>
                  <a:pt x="2075666" y="979685"/>
                  <a:pt x="2016627" y="956360"/>
                </a:cubicBezTo>
                <a:cubicBezTo>
                  <a:pt x="2019239" y="948323"/>
                  <a:pt x="2039618" y="964736"/>
                  <a:pt x="2039104" y="951938"/>
                </a:cubicBezTo>
                <a:cubicBezTo>
                  <a:pt x="2026027" y="950931"/>
                  <a:pt x="2005507" y="936564"/>
                  <a:pt x="1996378" y="947757"/>
                </a:cubicBezTo>
                <a:cubicBezTo>
                  <a:pt x="1998401" y="949172"/>
                  <a:pt x="2006842" y="956801"/>
                  <a:pt x="2000492" y="956644"/>
                </a:cubicBezTo>
                <a:lnTo>
                  <a:pt x="2000116" y="955950"/>
                </a:lnTo>
                <a:cubicBezTo>
                  <a:pt x="1852434" y="931894"/>
                  <a:pt x="1688860" y="882555"/>
                  <a:pt x="1543821" y="867640"/>
                </a:cubicBezTo>
                <a:cubicBezTo>
                  <a:pt x="1486370" y="861728"/>
                  <a:pt x="1419943" y="855105"/>
                  <a:pt x="1370798" y="844714"/>
                </a:cubicBezTo>
                <a:cubicBezTo>
                  <a:pt x="1413675" y="836992"/>
                  <a:pt x="1468574" y="852699"/>
                  <a:pt x="1503576" y="847611"/>
                </a:cubicBezTo>
                <a:cubicBezTo>
                  <a:pt x="1420440" y="826714"/>
                  <a:pt x="1357745" y="809839"/>
                  <a:pt x="1288881" y="779633"/>
                </a:cubicBezTo>
                <a:cubicBezTo>
                  <a:pt x="1294139" y="766587"/>
                  <a:pt x="1283918" y="764577"/>
                  <a:pt x="1278655" y="759176"/>
                </a:cubicBezTo>
                <a:close/>
                <a:moveTo>
                  <a:pt x="2695929" y="758168"/>
                </a:moveTo>
                <a:cubicBezTo>
                  <a:pt x="2758582" y="800323"/>
                  <a:pt x="2799298" y="858428"/>
                  <a:pt x="2857281" y="904176"/>
                </a:cubicBezTo>
                <a:cubicBezTo>
                  <a:pt x="2856785" y="899966"/>
                  <a:pt x="2854847" y="899040"/>
                  <a:pt x="2858624" y="896107"/>
                </a:cubicBezTo>
                <a:cubicBezTo>
                  <a:pt x="2859159" y="889191"/>
                  <a:pt x="2848771" y="890495"/>
                  <a:pt x="2849596" y="883781"/>
                </a:cubicBezTo>
                <a:cubicBezTo>
                  <a:pt x="2863171" y="888997"/>
                  <a:pt x="2871789" y="897605"/>
                  <a:pt x="2869191" y="914231"/>
                </a:cubicBezTo>
                <a:cubicBezTo>
                  <a:pt x="2861202" y="917643"/>
                  <a:pt x="2865937" y="901657"/>
                  <a:pt x="2861650" y="910237"/>
                </a:cubicBezTo>
                <a:cubicBezTo>
                  <a:pt x="2867378" y="916821"/>
                  <a:pt x="2870158" y="938070"/>
                  <a:pt x="2885471" y="930348"/>
                </a:cubicBezTo>
                <a:cubicBezTo>
                  <a:pt x="2884255" y="927781"/>
                  <a:pt x="2869179" y="924088"/>
                  <a:pt x="2879017" y="921111"/>
                </a:cubicBezTo>
                <a:cubicBezTo>
                  <a:pt x="2879401" y="926098"/>
                  <a:pt x="2881671" y="920396"/>
                  <a:pt x="2884527" y="919393"/>
                </a:cubicBezTo>
                <a:cubicBezTo>
                  <a:pt x="2884349" y="932565"/>
                  <a:pt x="2901062" y="932687"/>
                  <a:pt x="2889586" y="939233"/>
                </a:cubicBezTo>
                <a:cubicBezTo>
                  <a:pt x="2896487" y="941064"/>
                  <a:pt x="2896241" y="948183"/>
                  <a:pt x="2904324" y="949555"/>
                </a:cubicBezTo>
                <a:lnTo>
                  <a:pt x="2904412" y="950045"/>
                </a:lnTo>
                <a:cubicBezTo>
                  <a:pt x="2899890" y="955887"/>
                  <a:pt x="2908132" y="963800"/>
                  <a:pt x="2902186" y="963068"/>
                </a:cubicBezTo>
                <a:cubicBezTo>
                  <a:pt x="2883870" y="955391"/>
                  <a:pt x="2884110" y="943979"/>
                  <a:pt x="2868195" y="938412"/>
                </a:cubicBezTo>
                <a:cubicBezTo>
                  <a:pt x="2870158" y="938070"/>
                  <a:pt x="2871656" y="936545"/>
                  <a:pt x="2871621" y="933519"/>
                </a:cubicBezTo>
                <a:cubicBezTo>
                  <a:pt x="2848377" y="927966"/>
                  <a:pt x="2849459" y="904275"/>
                  <a:pt x="2825725" y="898806"/>
                </a:cubicBezTo>
                <a:cubicBezTo>
                  <a:pt x="2796016" y="847123"/>
                  <a:pt x="2727940" y="807176"/>
                  <a:pt x="2695929" y="758168"/>
                </a:cubicBezTo>
                <a:close/>
                <a:moveTo>
                  <a:pt x="2256265" y="753135"/>
                </a:moveTo>
                <a:cubicBezTo>
                  <a:pt x="2295687" y="765725"/>
                  <a:pt x="2316879" y="785284"/>
                  <a:pt x="2345578" y="805808"/>
                </a:cubicBezTo>
                <a:cubicBezTo>
                  <a:pt x="2464130" y="890534"/>
                  <a:pt x="2588410" y="981845"/>
                  <a:pt x="2694873" y="1069688"/>
                </a:cubicBezTo>
                <a:cubicBezTo>
                  <a:pt x="2804694" y="1113986"/>
                  <a:pt x="2896350" y="1185456"/>
                  <a:pt x="3006371" y="1229468"/>
                </a:cubicBezTo>
                <a:cubicBezTo>
                  <a:pt x="3034678" y="1240709"/>
                  <a:pt x="3063030" y="1245121"/>
                  <a:pt x="3087744" y="1264570"/>
                </a:cubicBezTo>
                <a:cubicBezTo>
                  <a:pt x="3146355" y="1289740"/>
                  <a:pt x="3242849" y="1307549"/>
                  <a:pt x="3301300" y="1340328"/>
                </a:cubicBezTo>
                <a:cubicBezTo>
                  <a:pt x="3278195" y="1332729"/>
                  <a:pt x="3248837" y="1329757"/>
                  <a:pt x="3231295" y="1317902"/>
                </a:cubicBezTo>
                <a:cubicBezTo>
                  <a:pt x="3154803" y="1301660"/>
                  <a:pt x="3071187" y="1270992"/>
                  <a:pt x="3010740" y="1235529"/>
                </a:cubicBezTo>
                <a:cubicBezTo>
                  <a:pt x="2960386" y="1226865"/>
                  <a:pt x="2910408" y="1186293"/>
                  <a:pt x="2858963" y="1164424"/>
                </a:cubicBezTo>
                <a:cubicBezTo>
                  <a:pt x="2835708" y="1154577"/>
                  <a:pt x="2826513" y="1145565"/>
                  <a:pt x="2798382" y="1135303"/>
                </a:cubicBezTo>
                <a:cubicBezTo>
                  <a:pt x="2772676" y="1125882"/>
                  <a:pt x="2754517" y="1092150"/>
                  <a:pt x="2725094" y="1101571"/>
                </a:cubicBezTo>
                <a:cubicBezTo>
                  <a:pt x="2763569" y="1117360"/>
                  <a:pt x="2780574" y="1136132"/>
                  <a:pt x="2810980" y="1159137"/>
                </a:cubicBezTo>
                <a:cubicBezTo>
                  <a:pt x="2794778" y="1185967"/>
                  <a:pt x="2832389" y="1186996"/>
                  <a:pt x="2828348" y="1202609"/>
                </a:cubicBezTo>
                <a:cubicBezTo>
                  <a:pt x="2828120" y="1204166"/>
                  <a:pt x="2828181" y="1205923"/>
                  <a:pt x="2830432" y="1205784"/>
                </a:cubicBezTo>
                <a:lnTo>
                  <a:pt x="2830230" y="1206073"/>
                </a:lnTo>
                <a:cubicBezTo>
                  <a:pt x="2838098" y="1199142"/>
                  <a:pt x="2840293" y="1215692"/>
                  <a:pt x="2847597" y="1216946"/>
                </a:cubicBezTo>
                <a:cubicBezTo>
                  <a:pt x="2818028" y="1209966"/>
                  <a:pt x="2808725" y="1173429"/>
                  <a:pt x="2772677" y="1158481"/>
                </a:cubicBezTo>
                <a:cubicBezTo>
                  <a:pt x="2775304" y="1159035"/>
                  <a:pt x="2776769" y="1154483"/>
                  <a:pt x="2773764" y="1153238"/>
                </a:cubicBezTo>
                <a:cubicBezTo>
                  <a:pt x="2713497" y="1104603"/>
                  <a:pt x="2660375" y="1050681"/>
                  <a:pt x="2593360" y="1006758"/>
                </a:cubicBezTo>
                <a:cubicBezTo>
                  <a:pt x="2597459" y="1007055"/>
                  <a:pt x="2602890" y="1009141"/>
                  <a:pt x="2604327" y="1005859"/>
                </a:cubicBezTo>
                <a:cubicBezTo>
                  <a:pt x="2595727" y="1005841"/>
                  <a:pt x="2595657" y="999787"/>
                  <a:pt x="2586364" y="1000144"/>
                </a:cubicBezTo>
                <a:cubicBezTo>
                  <a:pt x="2583089" y="993133"/>
                  <a:pt x="2578921" y="986783"/>
                  <a:pt x="2572966" y="981755"/>
                </a:cubicBezTo>
                <a:cubicBezTo>
                  <a:pt x="2469163" y="911643"/>
                  <a:pt x="2381203" y="841046"/>
                  <a:pt x="2278342" y="767737"/>
                </a:cubicBezTo>
                <a:cubicBezTo>
                  <a:pt x="2270023" y="763627"/>
                  <a:pt x="2255649" y="763856"/>
                  <a:pt x="2256265" y="753135"/>
                </a:cubicBezTo>
                <a:close/>
                <a:moveTo>
                  <a:pt x="2779894" y="725599"/>
                </a:moveTo>
                <a:cubicBezTo>
                  <a:pt x="2779623" y="727983"/>
                  <a:pt x="2780093" y="728929"/>
                  <a:pt x="2780915" y="729129"/>
                </a:cubicBezTo>
                <a:lnTo>
                  <a:pt x="2781020" y="729097"/>
                </a:lnTo>
                <a:lnTo>
                  <a:pt x="2782234" y="732867"/>
                </a:lnTo>
                <a:cubicBezTo>
                  <a:pt x="2785050" y="736072"/>
                  <a:pt x="2788939" y="739438"/>
                  <a:pt x="2791005" y="741100"/>
                </a:cubicBezTo>
                <a:cubicBezTo>
                  <a:pt x="2796735" y="733531"/>
                  <a:pt x="2779182" y="731535"/>
                  <a:pt x="2787434" y="729592"/>
                </a:cubicBezTo>
                <a:cubicBezTo>
                  <a:pt x="2788496" y="725616"/>
                  <a:pt x="2786340" y="727003"/>
                  <a:pt x="2784053" y="728191"/>
                </a:cubicBezTo>
                <a:lnTo>
                  <a:pt x="2781020" y="729097"/>
                </a:lnTo>
                <a:close/>
                <a:moveTo>
                  <a:pt x="1260367" y="717633"/>
                </a:moveTo>
                <a:cubicBezTo>
                  <a:pt x="1255706" y="725521"/>
                  <a:pt x="1263440" y="724931"/>
                  <a:pt x="1263938" y="729141"/>
                </a:cubicBezTo>
                <a:cubicBezTo>
                  <a:pt x="1258481" y="728323"/>
                  <a:pt x="1259302" y="735762"/>
                  <a:pt x="1252427" y="732663"/>
                </a:cubicBezTo>
                <a:cubicBezTo>
                  <a:pt x="1251929" y="728453"/>
                  <a:pt x="1249846" y="725279"/>
                  <a:pt x="1248856" y="721154"/>
                </a:cubicBezTo>
                <a:cubicBezTo>
                  <a:pt x="1253070" y="720674"/>
                  <a:pt x="1256242" y="718604"/>
                  <a:pt x="1260367" y="717633"/>
                </a:cubicBezTo>
                <a:close/>
                <a:moveTo>
                  <a:pt x="1365303" y="710472"/>
                </a:moveTo>
                <a:cubicBezTo>
                  <a:pt x="1454296" y="713164"/>
                  <a:pt x="1558571" y="723555"/>
                  <a:pt x="1652343" y="736028"/>
                </a:cubicBezTo>
                <a:cubicBezTo>
                  <a:pt x="1712683" y="743965"/>
                  <a:pt x="1769072" y="753853"/>
                  <a:pt x="1815343" y="770810"/>
                </a:cubicBezTo>
                <a:cubicBezTo>
                  <a:pt x="1660504" y="747747"/>
                  <a:pt x="1513145" y="726920"/>
                  <a:pt x="1360791" y="720609"/>
                </a:cubicBezTo>
                <a:cubicBezTo>
                  <a:pt x="1360581" y="716602"/>
                  <a:pt x="1357086" y="715441"/>
                  <a:pt x="1356675" y="711722"/>
                </a:cubicBezTo>
                <a:lnTo>
                  <a:pt x="1356965" y="711925"/>
                </a:lnTo>
                <a:cubicBezTo>
                  <a:pt x="1360371" y="712595"/>
                  <a:pt x="1362938" y="711389"/>
                  <a:pt x="1365303" y="710472"/>
                </a:cubicBezTo>
                <a:close/>
                <a:moveTo>
                  <a:pt x="1948683" y="700325"/>
                </a:moveTo>
                <a:cubicBezTo>
                  <a:pt x="1971578" y="703919"/>
                  <a:pt x="2019096" y="708023"/>
                  <a:pt x="2042908" y="723839"/>
                </a:cubicBezTo>
                <a:cubicBezTo>
                  <a:pt x="2012566" y="721039"/>
                  <a:pt x="1973940" y="717154"/>
                  <a:pt x="1948683" y="700325"/>
                </a:cubicBezTo>
                <a:close/>
                <a:moveTo>
                  <a:pt x="3681981" y="694555"/>
                </a:moveTo>
                <a:cubicBezTo>
                  <a:pt x="3702301" y="695058"/>
                  <a:pt x="3720664" y="714349"/>
                  <a:pt x="3727625" y="732091"/>
                </a:cubicBezTo>
                <a:cubicBezTo>
                  <a:pt x="3744642" y="741004"/>
                  <a:pt x="3782552" y="764977"/>
                  <a:pt x="3784581" y="784840"/>
                </a:cubicBezTo>
                <a:cubicBezTo>
                  <a:pt x="3771733" y="782277"/>
                  <a:pt x="3763106" y="769375"/>
                  <a:pt x="3756647" y="755844"/>
                </a:cubicBezTo>
                <a:cubicBezTo>
                  <a:pt x="3736370" y="748509"/>
                  <a:pt x="3723297" y="733350"/>
                  <a:pt x="3703207" y="717138"/>
                </a:cubicBezTo>
                <a:cubicBezTo>
                  <a:pt x="3699363" y="714018"/>
                  <a:pt x="3685919" y="702461"/>
                  <a:pt x="3682270" y="694757"/>
                </a:cubicBezTo>
                <a:close/>
                <a:moveTo>
                  <a:pt x="1850488" y="684327"/>
                </a:moveTo>
                <a:cubicBezTo>
                  <a:pt x="1875521" y="688558"/>
                  <a:pt x="1913448" y="688522"/>
                  <a:pt x="1932259" y="700407"/>
                </a:cubicBezTo>
                <a:cubicBezTo>
                  <a:pt x="1927816" y="701371"/>
                  <a:pt x="1921097" y="701894"/>
                  <a:pt x="1913364" y="701875"/>
                </a:cubicBezTo>
                <a:cubicBezTo>
                  <a:pt x="1890168" y="701817"/>
                  <a:pt x="1857849" y="696880"/>
                  <a:pt x="1850488" y="684327"/>
                </a:cubicBezTo>
                <a:close/>
                <a:moveTo>
                  <a:pt x="2747444" y="674140"/>
                </a:moveTo>
                <a:cubicBezTo>
                  <a:pt x="2751631" y="674927"/>
                  <a:pt x="2756308" y="675628"/>
                  <a:pt x="2760697" y="676128"/>
                </a:cubicBezTo>
                <a:cubicBezTo>
                  <a:pt x="2765660" y="691183"/>
                  <a:pt x="2774284" y="704085"/>
                  <a:pt x="2783864" y="718083"/>
                </a:cubicBezTo>
                <a:cubicBezTo>
                  <a:pt x="2802645" y="745390"/>
                  <a:pt x="2834356" y="771454"/>
                  <a:pt x="2843449" y="803985"/>
                </a:cubicBezTo>
                <a:cubicBezTo>
                  <a:pt x="2808920" y="767799"/>
                  <a:pt x="2786389" y="742157"/>
                  <a:pt x="2754986" y="710732"/>
                </a:cubicBezTo>
                <a:cubicBezTo>
                  <a:pt x="2764971" y="710004"/>
                  <a:pt x="2769726" y="721052"/>
                  <a:pt x="2774037" y="711204"/>
                </a:cubicBezTo>
                <a:cubicBezTo>
                  <a:pt x="2761233" y="701810"/>
                  <a:pt x="2754684" y="687788"/>
                  <a:pt x="2747444" y="674140"/>
                </a:cubicBezTo>
                <a:close/>
                <a:moveTo>
                  <a:pt x="3328752" y="670111"/>
                </a:moveTo>
                <a:lnTo>
                  <a:pt x="3367895" y="693704"/>
                </a:lnTo>
                <a:cubicBezTo>
                  <a:pt x="3380006" y="702934"/>
                  <a:pt x="3390689" y="713202"/>
                  <a:pt x="3400033" y="724463"/>
                </a:cubicBezTo>
                <a:cubicBezTo>
                  <a:pt x="3498960" y="794161"/>
                  <a:pt x="3624242" y="865586"/>
                  <a:pt x="3705426" y="956317"/>
                </a:cubicBezTo>
                <a:cubicBezTo>
                  <a:pt x="3645960" y="920683"/>
                  <a:pt x="3605533" y="862780"/>
                  <a:pt x="3532709" y="830232"/>
                </a:cubicBezTo>
                <a:cubicBezTo>
                  <a:pt x="3528062" y="814110"/>
                  <a:pt x="3502372" y="813278"/>
                  <a:pt x="3497233" y="797242"/>
                </a:cubicBezTo>
                <a:cubicBezTo>
                  <a:pt x="3456630" y="785110"/>
                  <a:pt x="3434329" y="743759"/>
                  <a:pt x="3388724" y="727697"/>
                </a:cubicBezTo>
                <a:cubicBezTo>
                  <a:pt x="3383231" y="714629"/>
                  <a:pt x="3371389" y="706014"/>
                  <a:pt x="3359175" y="697623"/>
                </a:cubicBezTo>
                <a:close/>
                <a:moveTo>
                  <a:pt x="3373420" y="669746"/>
                </a:moveTo>
                <a:cubicBezTo>
                  <a:pt x="3376377" y="670905"/>
                  <a:pt x="3378770" y="673331"/>
                  <a:pt x="3377955" y="677264"/>
                </a:cubicBezTo>
                <a:cubicBezTo>
                  <a:pt x="3371227" y="676414"/>
                  <a:pt x="3364790" y="675766"/>
                  <a:pt x="3365501" y="669830"/>
                </a:cubicBezTo>
                <a:cubicBezTo>
                  <a:pt x="3366943" y="668695"/>
                  <a:pt x="3370464" y="668587"/>
                  <a:pt x="3373420" y="669746"/>
                </a:cubicBezTo>
                <a:close/>
                <a:moveTo>
                  <a:pt x="2288125" y="669498"/>
                </a:moveTo>
                <a:cubicBezTo>
                  <a:pt x="2431676" y="755429"/>
                  <a:pt x="2566945" y="858724"/>
                  <a:pt x="2679694" y="959119"/>
                </a:cubicBezTo>
                <a:lnTo>
                  <a:pt x="2679003" y="959492"/>
                </a:lnTo>
                <a:cubicBezTo>
                  <a:pt x="2669831" y="963364"/>
                  <a:pt x="2709435" y="981230"/>
                  <a:pt x="2716763" y="995369"/>
                </a:cubicBezTo>
                <a:cubicBezTo>
                  <a:pt x="2687525" y="995914"/>
                  <a:pt x="2674440" y="958013"/>
                  <a:pt x="2652955" y="952405"/>
                </a:cubicBezTo>
                <a:cubicBezTo>
                  <a:pt x="2652570" y="947418"/>
                  <a:pt x="2657879" y="945987"/>
                  <a:pt x="2654297" y="944337"/>
                </a:cubicBezTo>
                <a:cubicBezTo>
                  <a:pt x="2623510" y="934790"/>
                  <a:pt x="2621520" y="903802"/>
                  <a:pt x="2585776" y="897645"/>
                </a:cubicBezTo>
                <a:cubicBezTo>
                  <a:pt x="2572915" y="872341"/>
                  <a:pt x="2548951" y="868428"/>
                  <a:pt x="2531648" y="845161"/>
                </a:cubicBezTo>
                <a:cubicBezTo>
                  <a:pt x="2517093" y="840116"/>
                  <a:pt x="2506802" y="832053"/>
                  <a:pt x="2500288" y="821058"/>
                </a:cubicBezTo>
                <a:cubicBezTo>
                  <a:pt x="2453355" y="789053"/>
                  <a:pt x="2404434" y="758658"/>
                  <a:pt x="2357589" y="727144"/>
                </a:cubicBezTo>
                <a:cubicBezTo>
                  <a:pt x="2333111" y="710433"/>
                  <a:pt x="2307619" y="690868"/>
                  <a:pt x="2288125" y="669498"/>
                </a:cubicBezTo>
                <a:close/>
                <a:moveTo>
                  <a:pt x="3327398" y="668886"/>
                </a:moveTo>
                <a:lnTo>
                  <a:pt x="3328752" y="670111"/>
                </a:lnTo>
                <a:lnTo>
                  <a:pt x="3327197" y="669173"/>
                </a:lnTo>
                <a:close/>
                <a:moveTo>
                  <a:pt x="2702942" y="661423"/>
                </a:moveTo>
                <a:cubicBezTo>
                  <a:pt x="2730629" y="664939"/>
                  <a:pt x="2736500" y="687923"/>
                  <a:pt x="2752612" y="707355"/>
                </a:cubicBezTo>
                <a:cubicBezTo>
                  <a:pt x="2736813" y="701009"/>
                  <a:pt x="2721148" y="674172"/>
                  <a:pt x="2702942" y="661423"/>
                </a:cubicBezTo>
                <a:close/>
                <a:moveTo>
                  <a:pt x="2760894" y="657393"/>
                </a:moveTo>
                <a:cubicBezTo>
                  <a:pt x="2771896" y="659518"/>
                  <a:pt x="2774653" y="667885"/>
                  <a:pt x="2779801" y="674063"/>
                </a:cubicBezTo>
                <a:cubicBezTo>
                  <a:pt x="2772173" y="669579"/>
                  <a:pt x="2761576" y="666876"/>
                  <a:pt x="2760894" y="657393"/>
                </a:cubicBezTo>
                <a:close/>
                <a:moveTo>
                  <a:pt x="2260791" y="653789"/>
                </a:moveTo>
                <a:cubicBezTo>
                  <a:pt x="2265423" y="661322"/>
                  <a:pt x="2287812" y="656410"/>
                  <a:pt x="2285698" y="668655"/>
                </a:cubicBezTo>
                <a:cubicBezTo>
                  <a:pt x="2282527" y="670724"/>
                  <a:pt x="2252749" y="659739"/>
                  <a:pt x="2260791" y="653789"/>
                </a:cubicBezTo>
                <a:close/>
                <a:moveTo>
                  <a:pt x="3341018" y="652662"/>
                </a:moveTo>
                <a:lnTo>
                  <a:pt x="3353367" y="657634"/>
                </a:lnTo>
                <a:cubicBezTo>
                  <a:pt x="3358330" y="658696"/>
                  <a:pt x="3362425" y="660383"/>
                  <a:pt x="3360587" y="666390"/>
                </a:cubicBezTo>
                <a:cubicBezTo>
                  <a:pt x="3354351" y="665454"/>
                  <a:pt x="3348317" y="664231"/>
                  <a:pt x="3342080" y="663296"/>
                </a:cubicBezTo>
                <a:cubicBezTo>
                  <a:pt x="3342553" y="661697"/>
                  <a:pt x="3340730" y="658919"/>
                  <a:pt x="3339581" y="656560"/>
                </a:cubicBezTo>
                <a:close/>
                <a:moveTo>
                  <a:pt x="3341136" y="652341"/>
                </a:moveTo>
                <a:lnTo>
                  <a:pt x="3341018" y="652662"/>
                </a:lnTo>
                <a:lnTo>
                  <a:pt x="3340935" y="652629"/>
                </a:lnTo>
                <a:close/>
                <a:moveTo>
                  <a:pt x="2729932" y="646866"/>
                </a:moveTo>
                <a:cubicBezTo>
                  <a:pt x="2740496" y="646541"/>
                  <a:pt x="2739356" y="654321"/>
                  <a:pt x="2741588" y="659744"/>
                </a:cubicBezTo>
                <a:cubicBezTo>
                  <a:pt x="2733705" y="658086"/>
                  <a:pt x="2732366" y="652002"/>
                  <a:pt x="2729932" y="646866"/>
                </a:cubicBezTo>
                <a:close/>
                <a:moveTo>
                  <a:pt x="1316539" y="639869"/>
                </a:moveTo>
                <a:cubicBezTo>
                  <a:pt x="1337562" y="644294"/>
                  <a:pt x="1349193" y="644288"/>
                  <a:pt x="1360754" y="652383"/>
                </a:cubicBezTo>
                <a:cubicBezTo>
                  <a:pt x="1352966" y="655509"/>
                  <a:pt x="1343040" y="656923"/>
                  <a:pt x="1334496" y="655284"/>
                </a:cubicBezTo>
                <a:cubicBezTo>
                  <a:pt x="1325953" y="653644"/>
                  <a:pt x="1318793" y="648953"/>
                  <a:pt x="1316539" y="639869"/>
                </a:cubicBezTo>
                <a:close/>
                <a:moveTo>
                  <a:pt x="3286922" y="631967"/>
                </a:moveTo>
                <a:cubicBezTo>
                  <a:pt x="3294637" y="636940"/>
                  <a:pt x="3303916" y="627996"/>
                  <a:pt x="3305430" y="635061"/>
                </a:cubicBezTo>
                <a:cubicBezTo>
                  <a:pt x="3302084" y="636148"/>
                  <a:pt x="3298939" y="636949"/>
                  <a:pt x="3296546" y="639135"/>
                </a:cubicBezTo>
                <a:cubicBezTo>
                  <a:pt x="3311917" y="647324"/>
                  <a:pt x="3312484" y="657587"/>
                  <a:pt x="3325569" y="662887"/>
                </a:cubicBezTo>
                <a:cubicBezTo>
                  <a:pt x="3321625" y="664522"/>
                  <a:pt x="3318740" y="664298"/>
                  <a:pt x="3316348" y="663052"/>
                </a:cubicBezTo>
                <a:cubicBezTo>
                  <a:pt x="3309173" y="659315"/>
                  <a:pt x="3306438" y="646383"/>
                  <a:pt x="3292865" y="646852"/>
                </a:cubicBezTo>
                <a:lnTo>
                  <a:pt x="3292778" y="646362"/>
                </a:lnTo>
                <a:cubicBezTo>
                  <a:pt x="3294051" y="632240"/>
                  <a:pt x="3291992" y="641949"/>
                  <a:pt x="3286922" y="631967"/>
                </a:cubicBezTo>
                <a:close/>
                <a:moveTo>
                  <a:pt x="2678179" y="630357"/>
                </a:moveTo>
                <a:cubicBezTo>
                  <a:pt x="2686078" y="640606"/>
                  <a:pt x="2705995" y="641685"/>
                  <a:pt x="2706657" y="656732"/>
                </a:cubicBezTo>
                <a:cubicBezTo>
                  <a:pt x="2697330" y="654061"/>
                  <a:pt x="2692827" y="654340"/>
                  <a:pt x="2691033" y="651367"/>
                </a:cubicBezTo>
                <a:cubicBezTo>
                  <a:pt x="2698094" y="645588"/>
                  <a:pt x="2671939" y="643574"/>
                  <a:pt x="2678179" y="630357"/>
                </a:cubicBezTo>
                <a:close/>
                <a:moveTo>
                  <a:pt x="2800791" y="628709"/>
                </a:moveTo>
                <a:cubicBezTo>
                  <a:pt x="2817764" y="630302"/>
                  <a:pt x="2822518" y="641351"/>
                  <a:pt x="2823812" y="654267"/>
                </a:cubicBezTo>
                <a:cubicBezTo>
                  <a:pt x="2813294" y="647760"/>
                  <a:pt x="2805947" y="639184"/>
                  <a:pt x="2800791" y="628709"/>
                </a:cubicBezTo>
                <a:close/>
                <a:moveTo>
                  <a:pt x="1237341" y="624690"/>
                </a:moveTo>
                <a:lnTo>
                  <a:pt x="1243854" y="627363"/>
                </a:lnTo>
                <a:cubicBezTo>
                  <a:pt x="1253052" y="629623"/>
                  <a:pt x="1266748" y="631169"/>
                  <a:pt x="1256847" y="638391"/>
                </a:cubicBezTo>
                <a:cubicBezTo>
                  <a:pt x="1253634" y="633139"/>
                  <a:pt x="1245100" y="639173"/>
                  <a:pt x="1241766" y="630405"/>
                </a:cubicBezTo>
                <a:cubicBezTo>
                  <a:pt x="1241020" y="633314"/>
                  <a:pt x="1240073" y="636511"/>
                  <a:pt x="1235711" y="634744"/>
                </a:cubicBezTo>
                <a:close/>
                <a:moveTo>
                  <a:pt x="1237397" y="624342"/>
                </a:moveTo>
                <a:lnTo>
                  <a:pt x="1237341" y="624690"/>
                </a:lnTo>
                <a:lnTo>
                  <a:pt x="1237195" y="624631"/>
                </a:lnTo>
                <a:close/>
                <a:moveTo>
                  <a:pt x="1213721" y="620633"/>
                </a:moveTo>
                <a:cubicBezTo>
                  <a:pt x="1222236" y="620160"/>
                  <a:pt x="1221121" y="626672"/>
                  <a:pt x="1226972" y="622621"/>
                </a:cubicBezTo>
                <a:cubicBezTo>
                  <a:pt x="1226183" y="632360"/>
                  <a:pt x="1215988" y="629083"/>
                  <a:pt x="1209409" y="630482"/>
                </a:cubicBezTo>
                <a:lnTo>
                  <a:pt x="1209208" y="630769"/>
                </a:lnTo>
                <a:cubicBezTo>
                  <a:pt x="1209892" y="626101"/>
                  <a:pt x="1211329" y="622818"/>
                  <a:pt x="1213721" y="620633"/>
                </a:cubicBezTo>
                <a:close/>
                <a:moveTo>
                  <a:pt x="1631287" y="594247"/>
                </a:moveTo>
                <a:lnTo>
                  <a:pt x="1633905" y="594439"/>
                </a:lnTo>
                <a:lnTo>
                  <a:pt x="1634166" y="595909"/>
                </a:lnTo>
                <a:close/>
                <a:moveTo>
                  <a:pt x="2638046" y="591102"/>
                </a:moveTo>
                <a:cubicBezTo>
                  <a:pt x="2646830" y="596396"/>
                  <a:pt x="2665387" y="611105"/>
                  <a:pt x="2673521" y="624092"/>
                </a:cubicBezTo>
                <a:cubicBezTo>
                  <a:pt x="2651870" y="621800"/>
                  <a:pt x="2639016" y="600790"/>
                  <a:pt x="2638046" y="591102"/>
                </a:cubicBezTo>
                <a:close/>
                <a:moveTo>
                  <a:pt x="1583725" y="590755"/>
                </a:moveTo>
                <a:lnTo>
                  <a:pt x="1597148" y="591740"/>
                </a:lnTo>
                <a:lnTo>
                  <a:pt x="1593779" y="592078"/>
                </a:lnTo>
                <a:close/>
                <a:moveTo>
                  <a:pt x="1614679" y="589985"/>
                </a:moveTo>
                <a:cubicBezTo>
                  <a:pt x="1618077" y="589630"/>
                  <a:pt x="1621418" y="589609"/>
                  <a:pt x="1624673" y="590427"/>
                </a:cubicBezTo>
                <a:lnTo>
                  <a:pt x="1631287" y="594247"/>
                </a:lnTo>
                <a:lnTo>
                  <a:pt x="1597148" y="591740"/>
                </a:lnTo>
                <a:close/>
                <a:moveTo>
                  <a:pt x="2263470" y="586608"/>
                </a:moveTo>
                <a:cubicBezTo>
                  <a:pt x="2308110" y="611431"/>
                  <a:pt x="2351654" y="637203"/>
                  <a:pt x="2379920" y="673723"/>
                </a:cubicBezTo>
                <a:cubicBezTo>
                  <a:pt x="2452338" y="720998"/>
                  <a:pt x="2516425" y="774022"/>
                  <a:pt x="2578234" y="828454"/>
                </a:cubicBezTo>
                <a:cubicBezTo>
                  <a:pt x="2466553" y="760977"/>
                  <a:pt x="2385430" y="672004"/>
                  <a:pt x="2274038" y="604731"/>
                </a:cubicBezTo>
                <a:cubicBezTo>
                  <a:pt x="2276301" y="594733"/>
                  <a:pt x="2261498" y="596806"/>
                  <a:pt x="2263470" y="586608"/>
                </a:cubicBezTo>
                <a:close/>
                <a:moveTo>
                  <a:pt x="2246306" y="575447"/>
                </a:moveTo>
                <a:cubicBezTo>
                  <a:pt x="2257849" y="574952"/>
                  <a:pt x="2258583" y="581900"/>
                  <a:pt x="2260300" y="588676"/>
                </a:cubicBezTo>
                <a:cubicBezTo>
                  <a:pt x="2252819" y="586442"/>
                  <a:pt x="2247530" y="582309"/>
                  <a:pt x="2246306" y="575447"/>
                </a:cubicBezTo>
                <a:close/>
                <a:moveTo>
                  <a:pt x="2351694" y="546726"/>
                </a:moveTo>
                <a:cubicBezTo>
                  <a:pt x="2357150" y="547545"/>
                  <a:pt x="2362117" y="548449"/>
                  <a:pt x="2367574" y="549267"/>
                </a:cubicBezTo>
                <a:cubicBezTo>
                  <a:pt x="2418028" y="581164"/>
                  <a:pt x="2460553" y="618232"/>
                  <a:pt x="2512102" y="649180"/>
                </a:cubicBezTo>
                <a:cubicBezTo>
                  <a:pt x="2547234" y="684503"/>
                  <a:pt x="2582657" y="720030"/>
                  <a:pt x="2629494" y="747249"/>
                </a:cubicBezTo>
                <a:cubicBezTo>
                  <a:pt x="2672191" y="799451"/>
                  <a:pt x="2734346" y="837395"/>
                  <a:pt x="2778340" y="888360"/>
                </a:cubicBezTo>
                <a:cubicBezTo>
                  <a:pt x="2777313" y="895362"/>
                  <a:pt x="2773066" y="892817"/>
                  <a:pt x="2776655" y="898762"/>
                </a:cubicBezTo>
                <a:cubicBezTo>
                  <a:pt x="2790721" y="903893"/>
                  <a:pt x="2794556" y="916870"/>
                  <a:pt x="2801963" y="927205"/>
                </a:cubicBezTo>
                <a:cubicBezTo>
                  <a:pt x="2799141" y="931235"/>
                  <a:pt x="2788825" y="924440"/>
                  <a:pt x="2789909" y="933349"/>
                </a:cubicBezTo>
                <a:cubicBezTo>
                  <a:pt x="2801697" y="939886"/>
                  <a:pt x="2798913" y="932791"/>
                  <a:pt x="2811587" y="934373"/>
                </a:cubicBezTo>
                <a:cubicBezTo>
                  <a:pt x="2812269" y="943858"/>
                  <a:pt x="2809534" y="948377"/>
                  <a:pt x="2819273" y="954767"/>
                </a:cubicBezTo>
                <a:cubicBezTo>
                  <a:pt x="2815462" y="954672"/>
                  <a:pt x="2809743" y="952384"/>
                  <a:pt x="2808306" y="955666"/>
                </a:cubicBezTo>
                <a:cubicBezTo>
                  <a:pt x="2815120" y="957007"/>
                  <a:pt x="2822425" y="958261"/>
                  <a:pt x="2829441" y="959313"/>
                </a:cubicBezTo>
                <a:cubicBezTo>
                  <a:pt x="2863289" y="1018616"/>
                  <a:pt x="2939627" y="1046761"/>
                  <a:pt x="2983796" y="1098706"/>
                </a:cubicBezTo>
                <a:cubicBezTo>
                  <a:pt x="2941545" y="1085849"/>
                  <a:pt x="2915629" y="1039823"/>
                  <a:pt x="2872458" y="1028896"/>
                </a:cubicBezTo>
                <a:cubicBezTo>
                  <a:pt x="2872359" y="1038263"/>
                  <a:pt x="2888965" y="1043457"/>
                  <a:pt x="2879599" y="1051911"/>
                </a:cubicBezTo>
                <a:cubicBezTo>
                  <a:pt x="2858084" y="1029125"/>
                  <a:pt x="2864096" y="1017464"/>
                  <a:pt x="2847949" y="995006"/>
                </a:cubicBezTo>
                <a:cubicBezTo>
                  <a:pt x="2803215" y="965398"/>
                  <a:pt x="2776931" y="922975"/>
                  <a:pt x="2733982" y="892044"/>
                </a:cubicBezTo>
                <a:cubicBezTo>
                  <a:pt x="2739067" y="878017"/>
                  <a:pt x="2726074" y="891652"/>
                  <a:pt x="2730955" y="877914"/>
                </a:cubicBezTo>
                <a:cubicBezTo>
                  <a:pt x="2714832" y="868340"/>
                  <a:pt x="2690731" y="852323"/>
                  <a:pt x="2693993" y="836592"/>
                </a:cubicBezTo>
                <a:cubicBezTo>
                  <a:pt x="2723611" y="855186"/>
                  <a:pt x="2737032" y="886458"/>
                  <a:pt x="2774770" y="909452"/>
                </a:cubicBezTo>
                <a:lnTo>
                  <a:pt x="2774971" y="909163"/>
                </a:lnTo>
                <a:cubicBezTo>
                  <a:pt x="2780055" y="895137"/>
                  <a:pt x="2762852" y="895102"/>
                  <a:pt x="2756661" y="887335"/>
                </a:cubicBezTo>
                <a:cubicBezTo>
                  <a:pt x="2753133" y="883149"/>
                  <a:pt x="2754098" y="874388"/>
                  <a:pt x="2751059" y="870116"/>
                </a:cubicBezTo>
                <a:cubicBezTo>
                  <a:pt x="2735841" y="850024"/>
                  <a:pt x="2706351" y="839240"/>
                  <a:pt x="2690677" y="822260"/>
                </a:cubicBezTo>
                <a:cubicBezTo>
                  <a:pt x="2687901" y="819458"/>
                  <a:pt x="2687132" y="809483"/>
                  <a:pt x="2684820" y="807864"/>
                </a:cubicBezTo>
                <a:cubicBezTo>
                  <a:pt x="2673488" y="798213"/>
                  <a:pt x="2645656" y="778297"/>
                  <a:pt x="2634263" y="766888"/>
                </a:cubicBezTo>
                <a:cubicBezTo>
                  <a:pt x="2622205" y="754585"/>
                  <a:pt x="2602709" y="747367"/>
                  <a:pt x="2590450" y="735351"/>
                </a:cubicBezTo>
                <a:cubicBezTo>
                  <a:pt x="2536549" y="681311"/>
                  <a:pt x="2471060" y="634597"/>
                  <a:pt x="2410590" y="586251"/>
                </a:cubicBezTo>
                <a:cubicBezTo>
                  <a:pt x="2385751" y="577436"/>
                  <a:pt x="2361011" y="559255"/>
                  <a:pt x="2351694" y="546726"/>
                </a:cubicBezTo>
                <a:close/>
                <a:moveTo>
                  <a:pt x="2818005" y="539536"/>
                </a:moveTo>
                <a:lnTo>
                  <a:pt x="2816621" y="540282"/>
                </a:lnTo>
                <a:lnTo>
                  <a:pt x="2816315" y="540132"/>
                </a:lnTo>
                <a:close/>
                <a:moveTo>
                  <a:pt x="3087048" y="523752"/>
                </a:moveTo>
                <a:lnTo>
                  <a:pt x="3087337" y="523955"/>
                </a:lnTo>
                <a:cubicBezTo>
                  <a:pt x="3101680" y="539145"/>
                  <a:pt x="3133982" y="541604"/>
                  <a:pt x="3147030" y="558032"/>
                </a:cubicBezTo>
                <a:cubicBezTo>
                  <a:pt x="3179410" y="570840"/>
                  <a:pt x="3229342" y="585643"/>
                  <a:pt x="3250139" y="610070"/>
                </a:cubicBezTo>
                <a:cubicBezTo>
                  <a:pt x="3194157" y="585454"/>
                  <a:pt x="3140653" y="559143"/>
                  <a:pt x="3085363" y="534154"/>
                </a:cubicBezTo>
                <a:cubicBezTo>
                  <a:pt x="3096128" y="533542"/>
                  <a:pt x="3078068" y="523041"/>
                  <a:pt x="3087048" y="523752"/>
                </a:cubicBezTo>
                <a:close/>
                <a:moveTo>
                  <a:pt x="3106089" y="490869"/>
                </a:moveTo>
                <a:cubicBezTo>
                  <a:pt x="3114686" y="492278"/>
                  <a:pt x="3122542" y="495206"/>
                  <a:pt x="3123518" y="499963"/>
                </a:cubicBezTo>
                <a:lnTo>
                  <a:pt x="3123806" y="500165"/>
                </a:lnTo>
                <a:cubicBezTo>
                  <a:pt x="3112281" y="495097"/>
                  <a:pt x="3120628" y="497940"/>
                  <a:pt x="3114925" y="504240"/>
                </a:cubicBezTo>
                <a:cubicBezTo>
                  <a:pt x="3103494" y="503957"/>
                  <a:pt x="3099074" y="486278"/>
                  <a:pt x="3086592" y="494266"/>
                </a:cubicBezTo>
                <a:cubicBezTo>
                  <a:pt x="3089218" y="494818"/>
                  <a:pt x="3087981" y="497815"/>
                  <a:pt x="3083419" y="496334"/>
                </a:cubicBezTo>
                <a:cubicBezTo>
                  <a:pt x="3083561" y="494289"/>
                  <a:pt x="3083787" y="492732"/>
                  <a:pt x="3084218" y="490889"/>
                </a:cubicBezTo>
                <a:cubicBezTo>
                  <a:pt x="3088155" y="489571"/>
                  <a:pt x="3097492" y="489461"/>
                  <a:pt x="3106089" y="490869"/>
                </a:cubicBezTo>
                <a:close/>
                <a:moveTo>
                  <a:pt x="2460416" y="461577"/>
                </a:moveTo>
                <a:cubicBezTo>
                  <a:pt x="2503377" y="468497"/>
                  <a:pt x="2538187" y="500593"/>
                  <a:pt x="2564213" y="527395"/>
                </a:cubicBezTo>
                <a:cubicBezTo>
                  <a:pt x="2586789" y="546205"/>
                  <a:pt x="2616803" y="559930"/>
                  <a:pt x="2628166" y="586759"/>
                </a:cubicBezTo>
                <a:cubicBezTo>
                  <a:pt x="2594361" y="567377"/>
                  <a:pt x="2579959" y="536276"/>
                  <a:pt x="2548333" y="524854"/>
                </a:cubicBezTo>
                <a:cubicBezTo>
                  <a:pt x="2538887" y="504514"/>
                  <a:pt x="2490551" y="478819"/>
                  <a:pt x="2460416" y="461577"/>
                </a:cubicBezTo>
                <a:close/>
                <a:moveTo>
                  <a:pt x="2787950" y="439141"/>
                </a:moveTo>
                <a:cubicBezTo>
                  <a:pt x="2790579" y="439694"/>
                  <a:pt x="2793408" y="439960"/>
                  <a:pt x="2796034" y="440512"/>
                </a:cubicBezTo>
                <a:cubicBezTo>
                  <a:pt x="2854992" y="449195"/>
                  <a:pt x="2927373" y="460846"/>
                  <a:pt x="2982455" y="481828"/>
                </a:cubicBezTo>
                <a:cubicBezTo>
                  <a:pt x="3004464" y="490377"/>
                  <a:pt x="3041549" y="502617"/>
                  <a:pt x="3047151" y="519836"/>
                </a:cubicBezTo>
                <a:cubicBezTo>
                  <a:pt x="2970428" y="486702"/>
                  <a:pt x="2891611" y="460253"/>
                  <a:pt x="2789437" y="447473"/>
                </a:cubicBezTo>
                <a:cubicBezTo>
                  <a:pt x="2789605" y="444160"/>
                  <a:pt x="2786400" y="443201"/>
                  <a:pt x="2787950" y="439141"/>
                </a:cubicBezTo>
                <a:close/>
                <a:moveTo>
                  <a:pt x="2748361" y="429865"/>
                </a:moveTo>
                <a:cubicBezTo>
                  <a:pt x="2761324" y="431650"/>
                  <a:pt x="2773307" y="433606"/>
                  <a:pt x="2779323" y="440392"/>
                </a:cubicBezTo>
                <a:cubicBezTo>
                  <a:pt x="2769862" y="444062"/>
                  <a:pt x="2749332" y="439552"/>
                  <a:pt x="2748361" y="429865"/>
                </a:cubicBezTo>
                <a:close/>
                <a:moveTo>
                  <a:pt x="2412145" y="423489"/>
                </a:moveTo>
                <a:cubicBezTo>
                  <a:pt x="2427103" y="427959"/>
                  <a:pt x="2438602" y="434296"/>
                  <a:pt x="2447220" y="442902"/>
                </a:cubicBezTo>
                <a:cubicBezTo>
                  <a:pt x="2437267" y="446657"/>
                  <a:pt x="2420619" y="434143"/>
                  <a:pt x="2412145" y="423489"/>
                </a:cubicBezTo>
                <a:close/>
                <a:moveTo>
                  <a:pt x="2542440" y="409636"/>
                </a:moveTo>
                <a:cubicBezTo>
                  <a:pt x="2636597" y="459696"/>
                  <a:pt x="2722557" y="541761"/>
                  <a:pt x="2802133" y="620642"/>
                </a:cubicBezTo>
                <a:cubicBezTo>
                  <a:pt x="2798830" y="621976"/>
                  <a:pt x="2795805" y="622029"/>
                  <a:pt x="2793047" y="621230"/>
                </a:cubicBezTo>
                <a:cubicBezTo>
                  <a:pt x="2784772" y="618834"/>
                  <a:pt x="2778899" y="608769"/>
                  <a:pt x="2775141" y="602601"/>
                </a:cubicBezTo>
                <a:cubicBezTo>
                  <a:pt x="2716739" y="548839"/>
                  <a:pt x="2651026" y="489529"/>
                  <a:pt x="2586253" y="441173"/>
                </a:cubicBezTo>
                <a:cubicBezTo>
                  <a:pt x="2575097" y="432503"/>
                  <a:pt x="2547349" y="427228"/>
                  <a:pt x="2542440" y="409636"/>
                </a:cubicBezTo>
                <a:close/>
                <a:moveTo>
                  <a:pt x="2325459" y="371370"/>
                </a:moveTo>
                <a:cubicBezTo>
                  <a:pt x="2331835" y="370260"/>
                  <a:pt x="2343179" y="370052"/>
                  <a:pt x="2342878" y="379707"/>
                </a:cubicBezTo>
                <a:cubicBezTo>
                  <a:pt x="2334793" y="378336"/>
                  <a:pt x="2328585" y="376133"/>
                  <a:pt x="2325459" y="371370"/>
                </a:cubicBezTo>
                <a:close/>
                <a:moveTo>
                  <a:pt x="2237763" y="367441"/>
                </a:moveTo>
                <a:cubicBezTo>
                  <a:pt x="2258215" y="361604"/>
                  <a:pt x="2263697" y="375306"/>
                  <a:pt x="2283805" y="385955"/>
                </a:cubicBezTo>
                <a:cubicBezTo>
                  <a:pt x="2296083" y="392408"/>
                  <a:pt x="2312392" y="393105"/>
                  <a:pt x="2320223" y="397300"/>
                </a:cubicBezTo>
                <a:cubicBezTo>
                  <a:pt x="2326405" y="400771"/>
                  <a:pt x="2331791" y="409689"/>
                  <a:pt x="2339419" y="414172"/>
                </a:cubicBezTo>
                <a:cubicBezTo>
                  <a:pt x="2402930" y="452640"/>
                  <a:pt x="2478968" y="490440"/>
                  <a:pt x="2523103" y="539358"/>
                </a:cubicBezTo>
                <a:cubicBezTo>
                  <a:pt x="2555201" y="556258"/>
                  <a:pt x="2586946" y="585348"/>
                  <a:pt x="2602138" y="606709"/>
                </a:cubicBezTo>
                <a:cubicBezTo>
                  <a:pt x="2610652" y="606237"/>
                  <a:pt x="2609249" y="612547"/>
                  <a:pt x="2617763" y="612074"/>
                </a:cubicBezTo>
                <a:cubicBezTo>
                  <a:pt x="2686961" y="682402"/>
                  <a:pt x="2757052" y="752069"/>
                  <a:pt x="2810569" y="833722"/>
                </a:cubicBezTo>
                <a:cubicBezTo>
                  <a:pt x="2829031" y="843647"/>
                  <a:pt x="2839247" y="859809"/>
                  <a:pt x="2846988" y="877666"/>
                </a:cubicBezTo>
                <a:cubicBezTo>
                  <a:pt x="2822676" y="857641"/>
                  <a:pt x="2802430" y="834886"/>
                  <a:pt x="2787547" y="808165"/>
                </a:cubicBezTo>
                <a:cubicBezTo>
                  <a:pt x="2784139" y="807494"/>
                  <a:pt x="2780530" y="807113"/>
                  <a:pt x="2777124" y="806442"/>
                </a:cubicBezTo>
                <a:cubicBezTo>
                  <a:pt x="2738135" y="745256"/>
                  <a:pt x="2679383" y="689535"/>
                  <a:pt x="2623363" y="629294"/>
                </a:cubicBezTo>
                <a:cubicBezTo>
                  <a:pt x="2583508" y="600099"/>
                  <a:pt x="2549304" y="567142"/>
                  <a:pt x="2513512" y="535217"/>
                </a:cubicBezTo>
                <a:cubicBezTo>
                  <a:pt x="2507593" y="533216"/>
                  <a:pt x="2504350" y="529231"/>
                  <a:pt x="2495549" y="529501"/>
                </a:cubicBezTo>
                <a:cubicBezTo>
                  <a:pt x="2424939" y="461188"/>
                  <a:pt x="2332331" y="421220"/>
                  <a:pt x="2238832" y="367761"/>
                </a:cubicBezTo>
                <a:close/>
                <a:moveTo>
                  <a:pt x="2635928" y="361002"/>
                </a:moveTo>
                <a:cubicBezTo>
                  <a:pt x="2644526" y="375171"/>
                  <a:pt x="2668316" y="378104"/>
                  <a:pt x="2667978" y="398884"/>
                </a:cubicBezTo>
                <a:cubicBezTo>
                  <a:pt x="2719660" y="423492"/>
                  <a:pt x="2741702" y="481818"/>
                  <a:pt x="2775092" y="511633"/>
                </a:cubicBezTo>
                <a:cubicBezTo>
                  <a:pt x="2777999" y="515170"/>
                  <a:pt x="2783098" y="521421"/>
                  <a:pt x="2790112" y="527243"/>
                </a:cubicBezTo>
                <a:lnTo>
                  <a:pt x="2816315" y="540132"/>
                </a:lnTo>
                <a:lnTo>
                  <a:pt x="2812503" y="541474"/>
                </a:lnTo>
                <a:cubicBezTo>
                  <a:pt x="2809861" y="541019"/>
                  <a:pt x="2807516" y="540985"/>
                  <a:pt x="2808781" y="545946"/>
                </a:cubicBezTo>
                <a:cubicBezTo>
                  <a:pt x="2890670" y="547095"/>
                  <a:pt x="2968160" y="590202"/>
                  <a:pt x="3043072" y="611773"/>
                </a:cubicBezTo>
                <a:cubicBezTo>
                  <a:pt x="3045620" y="616131"/>
                  <a:pt x="3048658" y="620403"/>
                  <a:pt x="3052100" y="624099"/>
                </a:cubicBezTo>
                <a:cubicBezTo>
                  <a:pt x="3125742" y="645639"/>
                  <a:pt x="3161366" y="680877"/>
                  <a:pt x="3222786" y="711875"/>
                </a:cubicBezTo>
                <a:cubicBezTo>
                  <a:pt x="3308623" y="757824"/>
                  <a:pt x="3404089" y="796788"/>
                  <a:pt x="3474647" y="853485"/>
                </a:cubicBezTo>
                <a:cubicBezTo>
                  <a:pt x="3529904" y="875450"/>
                  <a:pt x="3568988" y="908822"/>
                  <a:pt x="3619285" y="934173"/>
                </a:cubicBezTo>
                <a:cubicBezTo>
                  <a:pt x="3590835" y="939131"/>
                  <a:pt x="3565466" y="908929"/>
                  <a:pt x="3538710" y="893626"/>
                </a:cubicBezTo>
                <a:cubicBezTo>
                  <a:pt x="3520652" y="883125"/>
                  <a:pt x="3499806" y="879682"/>
                  <a:pt x="3489098" y="863604"/>
                </a:cubicBezTo>
                <a:cubicBezTo>
                  <a:pt x="3478245" y="863726"/>
                  <a:pt x="3474541" y="858560"/>
                  <a:pt x="3465677" y="857071"/>
                </a:cubicBezTo>
                <a:cubicBezTo>
                  <a:pt x="3460334" y="855474"/>
                  <a:pt x="3461738" y="849165"/>
                  <a:pt x="3459478" y="845009"/>
                </a:cubicBezTo>
                <a:cubicBezTo>
                  <a:pt x="3375681" y="809067"/>
                  <a:pt x="3322146" y="765576"/>
                  <a:pt x="3235552" y="732394"/>
                </a:cubicBezTo>
                <a:cubicBezTo>
                  <a:pt x="3232346" y="731436"/>
                  <a:pt x="3234097" y="727088"/>
                  <a:pt x="3234065" y="724061"/>
                </a:cubicBezTo>
                <a:cubicBezTo>
                  <a:pt x="3110251" y="666532"/>
                  <a:pt x="2985032" y="582714"/>
                  <a:pt x="2820060" y="558132"/>
                </a:cubicBezTo>
                <a:cubicBezTo>
                  <a:pt x="2836728" y="597683"/>
                  <a:pt x="2870171" y="624960"/>
                  <a:pt x="2874935" y="672904"/>
                </a:cubicBezTo>
                <a:cubicBezTo>
                  <a:pt x="2894588" y="686665"/>
                  <a:pt x="2894697" y="700040"/>
                  <a:pt x="2902471" y="720923"/>
                </a:cubicBezTo>
                <a:cubicBezTo>
                  <a:pt x="2924879" y="743048"/>
                  <a:pt x="2944809" y="766869"/>
                  <a:pt x="2958484" y="795317"/>
                </a:cubicBezTo>
                <a:cubicBezTo>
                  <a:pt x="2976991" y="798411"/>
                  <a:pt x="2979125" y="813200"/>
                  <a:pt x="2992473" y="819974"/>
                </a:cubicBezTo>
                <a:cubicBezTo>
                  <a:pt x="3003710" y="824840"/>
                  <a:pt x="3006209" y="817581"/>
                  <a:pt x="3014407" y="818175"/>
                </a:cubicBezTo>
                <a:cubicBezTo>
                  <a:pt x="3021369" y="821763"/>
                  <a:pt x="3005611" y="822739"/>
                  <a:pt x="3012723" y="828577"/>
                </a:cubicBezTo>
                <a:cubicBezTo>
                  <a:pt x="3119828" y="871831"/>
                  <a:pt x="3271499" y="882811"/>
                  <a:pt x="3331760" y="959749"/>
                </a:cubicBezTo>
                <a:cubicBezTo>
                  <a:pt x="3340274" y="959278"/>
                  <a:pt x="3338870" y="965587"/>
                  <a:pt x="3347097" y="964912"/>
                </a:cubicBezTo>
                <a:cubicBezTo>
                  <a:pt x="3384135" y="1016583"/>
                  <a:pt x="3455517" y="1033967"/>
                  <a:pt x="3496394" y="1084464"/>
                </a:cubicBezTo>
                <a:cubicBezTo>
                  <a:pt x="3511927" y="1103490"/>
                  <a:pt x="3526074" y="1137416"/>
                  <a:pt x="3556922" y="1148721"/>
                </a:cubicBezTo>
                <a:cubicBezTo>
                  <a:pt x="3584692" y="1134281"/>
                  <a:pt x="3619109" y="1124495"/>
                  <a:pt x="3669706" y="1140192"/>
                </a:cubicBezTo>
                <a:cubicBezTo>
                  <a:pt x="3719726" y="1155486"/>
                  <a:pt x="3765000" y="1164026"/>
                  <a:pt x="3780355" y="1196223"/>
                </a:cubicBezTo>
                <a:cubicBezTo>
                  <a:pt x="3802532" y="1201457"/>
                  <a:pt x="3805856" y="1220085"/>
                  <a:pt x="3824170" y="1227761"/>
                </a:cubicBezTo>
                <a:cubicBezTo>
                  <a:pt x="3832790" y="1254815"/>
                  <a:pt x="3872666" y="1278446"/>
                  <a:pt x="3875075" y="1317449"/>
                </a:cubicBezTo>
                <a:cubicBezTo>
                  <a:pt x="3890270" y="1324658"/>
                  <a:pt x="3886122" y="1345344"/>
                  <a:pt x="3905092" y="1349620"/>
                </a:cubicBezTo>
                <a:cubicBezTo>
                  <a:pt x="3930501" y="1433895"/>
                  <a:pt x="4029735" y="1498232"/>
                  <a:pt x="4086387" y="1574789"/>
                </a:cubicBezTo>
                <a:cubicBezTo>
                  <a:pt x="4085844" y="1577411"/>
                  <a:pt x="4082840" y="1576165"/>
                  <a:pt x="4080878" y="1576507"/>
                </a:cubicBezTo>
                <a:cubicBezTo>
                  <a:pt x="4090772" y="1589441"/>
                  <a:pt x="4083727" y="1603809"/>
                  <a:pt x="4095960" y="1617093"/>
                </a:cubicBezTo>
                <a:cubicBezTo>
                  <a:pt x="4119609" y="1622070"/>
                  <a:pt x="4120280" y="1594662"/>
                  <a:pt x="4133771" y="1585234"/>
                </a:cubicBezTo>
                <a:cubicBezTo>
                  <a:pt x="4117230" y="1535048"/>
                  <a:pt x="4111521" y="1490302"/>
                  <a:pt x="4081924" y="1451993"/>
                </a:cubicBezTo>
                <a:cubicBezTo>
                  <a:pt x="4084316" y="1449807"/>
                  <a:pt x="4085753" y="1446524"/>
                  <a:pt x="4086438" y="1441857"/>
                </a:cubicBezTo>
                <a:cubicBezTo>
                  <a:pt x="4054784" y="1399103"/>
                  <a:pt x="4036350" y="1341159"/>
                  <a:pt x="3992118" y="1301609"/>
                </a:cubicBezTo>
                <a:cubicBezTo>
                  <a:pt x="3995574" y="1281295"/>
                  <a:pt x="3977195" y="1286013"/>
                  <a:pt x="3979120" y="1264198"/>
                </a:cubicBezTo>
                <a:cubicBezTo>
                  <a:pt x="3958413" y="1258707"/>
                  <a:pt x="3958839" y="1238417"/>
                  <a:pt x="3941017" y="1230656"/>
                </a:cubicBezTo>
                <a:cubicBezTo>
                  <a:pt x="3942789" y="1220743"/>
                  <a:pt x="3945073" y="1223630"/>
                  <a:pt x="3943499" y="1214807"/>
                </a:cubicBezTo>
                <a:cubicBezTo>
                  <a:pt x="3938042" y="1213990"/>
                  <a:pt x="3933077" y="1213086"/>
                  <a:pt x="3927620" y="1212267"/>
                </a:cubicBezTo>
                <a:cubicBezTo>
                  <a:pt x="3928900" y="1202440"/>
                  <a:pt x="3925931" y="1204223"/>
                  <a:pt x="3930102" y="1196420"/>
                </a:cubicBezTo>
                <a:cubicBezTo>
                  <a:pt x="3916412" y="1191981"/>
                  <a:pt x="3917640" y="1184691"/>
                  <a:pt x="3901768" y="1186445"/>
                </a:cubicBezTo>
                <a:cubicBezTo>
                  <a:pt x="3831415" y="1115308"/>
                  <a:pt x="3759275" y="1045492"/>
                  <a:pt x="3679090" y="981626"/>
                </a:cubicBezTo>
                <a:cubicBezTo>
                  <a:pt x="3716716" y="991244"/>
                  <a:pt x="3750079" y="1036480"/>
                  <a:pt x="3779173" y="1052134"/>
                </a:cubicBezTo>
                <a:cubicBezTo>
                  <a:pt x="3785220" y="1076099"/>
                  <a:pt x="3824280" y="1096586"/>
                  <a:pt x="3828589" y="1100890"/>
                </a:cubicBezTo>
                <a:cubicBezTo>
                  <a:pt x="3837042" y="1098659"/>
                  <a:pt x="3814553" y="1080338"/>
                  <a:pt x="3805568" y="1075334"/>
                </a:cubicBezTo>
                <a:cubicBezTo>
                  <a:pt x="3790010" y="1043423"/>
                  <a:pt x="3758569" y="1023123"/>
                  <a:pt x="3739727" y="994060"/>
                </a:cubicBezTo>
                <a:cubicBezTo>
                  <a:pt x="3757306" y="994787"/>
                  <a:pt x="3759406" y="1006553"/>
                  <a:pt x="3763292" y="1016995"/>
                </a:cubicBezTo>
                <a:cubicBezTo>
                  <a:pt x="3782526" y="1022741"/>
                  <a:pt x="3792961" y="1047204"/>
                  <a:pt x="3802883" y="1058870"/>
                </a:cubicBezTo>
                <a:cubicBezTo>
                  <a:pt x="3834932" y="1096753"/>
                  <a:pt x="3880989" y="1123856"/>
                  <a:pt x="3909707" y="1171416"/>
                </a:cubicBezTo>
                <a:cubicBezTo>
                  <a:pt x="3945529" y="1187919"/>
                  <a:pt x="3949899" y="1226580"/>
                  <a:pt x="3982145" y="1245728"/>
                </a:cubicBezTo>
                <a:cubicBezTo>
                  <a:pt x="3977317" y="1256930"/>
                  <a:pt x="3984595" y="1259453"/>
                  <a:pt x="3984033" y="1267638"/>
                </a:cubicBezTo>
                <a:cubicBezTo>
                  <a:pt x="4012100" y="1290294"/>
                  <a:pt x="4020911" y="1326917"/>
                  <a:pt x="4046500" y="1351269"/>
                </a:cubicBezTo>
                <a:cubicBezTo>
                  <a:pt x="4045465" y="1353975"/>
                  <a:pt x="4043645" y="1352272"/>
                  <a:pt x="4043872" y="1350716"/>
                </a:cubicBezTo>
                <a:cubicBezTo>
                  <a:pt x="4057182" y="1368614"/>
                  <a:pt x="4069374" y="1407176"/>
                  <a:pt x="4091548" y="1426562"/>
                </a:cubicBezTo>
                <a:cubicBezTo>
                  <a:pt x="4076805" y="1430394"/>
                  <a:pt x="4101423" y="1445058"/>
                  <a:pt x="4108916" y="1470035"/>
                </a:cubicBezTo>
                <a:cubicBezTo>
                  <a:pt x="4110368" y="1475341"/>
                  <a:pt x="4107293" y="1482195"/>
                  <a:pt x="4109061" y="1486435"/>
                </a:cubicBezTo>
                <a:cubicBezTo>
                  <a:pt x="4111468" y="1492839"/>
                  <a:pt x="4120514" y="1499603"/>
                  <a:pt x="4122458" y="1504824"/>
                </a:cubicBezTo>
                <a:cubicBezTo>
                  <a:pt x="4131885" y="1530726"/>
                  <a:pt x="4130109" y="1554791"/>
                  <a:pt x="4148853" y="1560623"/>
                </a:cubicBezTo>
                <a:cubicBezTo>
                  <a:pt x="4155792" y="1551326"/>
                  <a:pt x="4150380" y="1543677"/>
                  <a:pt x="4160218" y="1540700"/>
                </a:cubicBezTo>
                <a:cubicBezTo>
                  <a:pt x="4159457" y="1535021"/>
                  <a:pt x="4156419" y="1530748"/>
                  <a:pt x="4151190" y="1528374"/>
                </a:cubicBezTo>
                <a:cubicBezTo>
                  <a:pt x="4152137" y="1525177"/>
                  <a:pt x="4156500" y="1526944"/>
                  <a:pt x="4159529" y="1526921"/>
                </a:cubicBezTo>
                <a:cubicBezTo>
                  <a:pt x="4156792" y="1512994"/>
                  <a:pt x="4148414" y="1492973"/>
                  <a:pt x="4159384" y="1477922"/>
                </a:cubicBezTo>
                <a:cubicBezTo>
                  <a:pt x="4152926" y="1450238"/>
                  <a:pt x="4147187" y="1420912"/>
                  <a:pt x="4152693" y="1400748"/>
                </a:cubicBezTo>
                <a:cubicBezTo>
                  <a:pt x="4139608" y="1395446"/>
                  <a:pt x="4149034" y="1388749"/>
                  <a:pt x="4136124" y="1384428"/>
                </a:cubicBezTo>
                <a:cubicBezTo>
                  <a:pt x="4139695" y="1363337"/>
                  <a:pt x="4103577" y="1342337"/>
                  <a:pt x="4108443" y="1320009"/>
                </a:cubicBezTo>
                <a:cubicBezTo>
                  <a:pt x="4071444" y="1289812"/>
                  <a:pt x="4061741" y="1239696"/>
                  <a:pt x="4031890" y="1204211"/>
                </a:cubicBezTo>
                <a:cubicBezTo>
                  <a:pt x="4033503" y="1201908"/>
                  <a:pt x="4034913" y="1199893"/>
                  <a:pt x="4037944" y="1199872"/>
                </a:cubicBezTo>
                <a:cubicBezTo>
                  <a:pt x="4013473" y="1187455"/>
                  <a:pt x="4020113" y="1155216"/>
                  <a:pt x="3997155" y="1149865"/>
                </a:cubicBezTo>
                <a:cubicBezTo>
                  <a:pt x="4004703" y="1125553"/>
                  <a:pt x="3969696" y="1112194"/>
                  <a:pt x="3966103" y="1087801"/>
                </a:cubicBezTo>
                <a:cubicBezTo>
                  <a:pt x="3947264" y="1077184"/>
                  <a:pt x="3938255" y="1059295"/>
                  <a:pt x="3927056" y="1043304"/>
                </a:cubicBezTo>
                <a:cubicBezTo>
                  <a:pt x="3915100" y="1040079"/>
                  <a:pt x="3905221" y="1035735"/>
                  <a:pt x="3905575" y="1023544"/>
                </a:cubicBezTo>
                <a:cubicBezTo>
                  <a:pt x="3861950" y="1001577"/>
                  <a:pt x="3854644" y="967722"/>
                  <a:pt x="3815174" y="943517"/>
                </a:cubicBezTo>
                <a:cubicBezTo>
                  <a:pt x="3809830" y="941920"/>
                  <a:pt x="3820097" y="937099"/>
                  <a:pt x="3814229" y="932561"/>
                </a:cubicBezTo>
                <a:cubicBezTo>
                  <a:pt x="3762034" y="895156"/>
                  <a:pt x="3726413" y="845766"/>
                  <a:pt x="3673613" y="809223"/>
                </a:cubicBezTo>
                <a:cubicBezTo>
                  <a:pt x="3670608" y="807977"/>
                  <a:pt x="3671582" y="803511"/>
                  <a:pt x="3674412" y="803778"/>
                </a:cubicBezTo>
                <a:cubicBezTo>
                  <a:pt x="3643337" y="794029"/>
                  <a:pt x="3636966" y="766834"/>
                  <a:pt x="3605691" y="757373"/>
                </a:cubicBezTo>
                <a:cubicBezTo>
                  <a:pt x="3552996" y="715758"/>
                  <a:pt x="3504972" y="670551"/>
                  <a:pt x="3439969" y="637902"/>
                </a:cubicBezTo>
                <a:cubicBezTo>
                  <a:pt x="3347652" y="583985"/>
                  <a:pt x="3234854" y="537172"/>
                  <a:pt x="3124900" y="499215"/>
                </a:cubicBezTo>
                <a:cubicBezTo>
                  <a:pt x="3157565" y="493777"/>
                  <a:pt x="3197029" y="513690"/>
                  <a:pt x="3231923" y="527828"/>
                </a:cubicBezTo>
                <a:cubicBezTo>
                  <a:pt x="3291252" y="551356"/>
                  <a:pt x="3352120" y="580680"/>
                  <a:pt x="3407121" y="605466"/>
                </a:cubicBezTo>
                <a:cubicBezTo>
                  <a:pt x="3422230" y="612185"/>
                  <a:pt x="3432211" y="625608"/>
                  <a:pt x="3446023" y="633563"/>
                </a:cubicBezTo>
                <a:cubicBezTo>
                  <a:pt x="3460903" y="641838"/>
                  <a:pt x="3477736" y="645475"/>
                  <a:pt x="3491521" y="654698"/>
                </a:cubicBezTo>
                <a:cubicBezTo>
                  <a:pt x="3548194" y="693094"/>
                  <a:pt x="3596909" y="737928"/>
                  <a:pt x="3646820" y="772447"/>
                </a:cubicBezTo>
                <a:cubicBezTo>
                  <a:pt x="3651382" y="773925"/>
                  <a:pt x="3652082" y="777847"/>
                  <a:pt x="3650391" y="783955"/>
                </a:cubicBezTo>
                <a:cubicBezTo>
                  <a:pt x="3701381" y="808935"/>
                  <a:pt x="3734007" y="847222"/>
                  <a:pt x="3767529" y="884849"/>
                </a:cubicBezTo>
                <a:cubicBezTo>
                  <a:pt x="3789047" y="893482"/>
                  <a:pt x="3801630" y="908727"/>
                  <a:pt x="3809746" y="927278"/>
                </a:cubicBezTo>
                <a:cubicBezTo>
                  <a:pt x="3859805" y="964044"/>
                  <a:pt x="3894094" y="1011645"/>
                  <a:pt x="3942567" y="1049446"/>
                </a:cubicBezTo>
                <a:cubicBezTo>
                  <a:pt x="3982856" y="1095243"/>
                  <a:pt x="4011891" y="1141739"/>
                  <a:pt x="4039259" y="1193071"/>
                </a:cubicBezTo>
                <a:cubicBezTo>
                  <a:pt x="4048640" y="1193206"/>
                  <a:pt x="4048579" y="1191447"/>
                  <a:pt x="4055140" y="1195612"/>
                </a:cubicBezTo>
                <a:cubicBezTo>
                  <a:pt x="4053025" y="1207857"/>
                  <a:pt x="4043621" y="1194838"/>
                  <a:pt x="4042830" y="1204580"/>
                </a:cubicBezTo>
                <a:cubicBezTo>
                  <a:pt x="4045458" y="1205133"/>
                  <a:pt x="4048288" y="1205398"/>
                  <a:pt x="4050915" y="1205951"/>
                </a:cubicBezTo>
                <a:cubicBezTo>
                  <a:pt x="4059969" y="1249607"/>
                  <a:pt x="4094639" y="1283749"/>
                  <a:pt x="4116500" y="1322648"/>
                </a:cubicBezTo>
                <a:cubicBezTo>
                  <a:pt x="4122438" y="1333238"/>
                  <a:pt x="4121863" y="1351281"/>
                  <a:pt x="4138925" y="1353363"/>
                </a:cubicBezTo>
                <a:cubicBezTo>
                  <a:pt x="4145196" y="1324725"/>
                  <a:pt x="4119063" y="1302995"/>
                  <a:pt x="4127322" y="1272748"/>
                </a:cubicBezTo>
                <a:cubicBezTo>
                  <a:pt x="4101011" y="1231592"/>
                  <a:pt x="4060336" y="1180808"/>
                  <a:pt x="4062677" y="1134407"/>
                </a:cubicBezTo>
                <a:cubicBezTo>
                  <a:pt x="4050190" y="1123947"/>
                  <a:pt x="4054075" y="1101790"/>
                  <a:pt x="4039511" y="1092450"/>
                </a:cubicBezTo>
                <a:cubicBezTo>
                  <a:pt x="4042451" y="1073491"/>
                  <a:pt x="4024479" y="1063480"/>
                  <a:pt x="4025824" y="1041260"/>
                </a:cubicBezTo>
                <a:cubicBezTo>
                  <a:pt x="4019009" y="1039920"/>
                  <a:pt x="4024040" y="1028430"/>
                  <a:pt x="4015998" y="1034380"/>
                </a:cubicBezTo>
                <a:cubicBezTo>
                  <a:pt x="4013579" y="1005235"/>
                  <a:pt x="3998243" y="967473"/>
                  <a:pt x="3988115" y="937650"/>
                </a:cubicBezTo>
                <a:cubicBezTo>
                  <a:pt x="3990218" y="935261"/>
                  <a:pt x="3994607" y="935760"/>
                  <a:pt x="3994712" y="930688"/>
                </a:cubicBezTo>
                <a:cubicBezTo>
                  <a:pt x="3986777" y="931565"/>
                  <a:pt x="3988555" y="925948"/>
                  <a:pt x="3981714" y="925876"/>
                </a:cubicBezTo>
                <a:cubicBezTo>
                  <a:pt x="3982019" y="902069"/>
                  <a:pt x="3948783" y="878797"/>
                  <a:pt x="3957205" y="859388"/>
                </a:cubicBezTo>
                <a:cubicBezTo>
                  <a:pt x="3953018" y="858600"/>
                  <a:pt x="3948342" y="857899"/>
                  <a:pt x="3943953" y="857401"/>
                </a:cubicBezTo>
                <a:cubicBezTo>
                  <a:pt x="3943447" y="848896"/>
                  <a:pt x="3942991" y="852009"/>
                  <a:pt x="3946180" y="844377"/>
                </a:cubicBezTo>
                <a:cubicBezTo>
                  <a:pt x="3939630" y="844507"/>
                  <a:pt x="3941120" y="838688"/>
                  <a:pt x="3933184" y="839565"/>
                </a:cubicBezTo>
                <a:cubicBezTo>
                  <a:pt x="3898537" y="785708"/>
                  <a:pt x="3862506" y="732599"/>
                  <a:pt x="3803933" y="696304"/>
                </a:cubicBezTo>
                <a:cubicBezTo>
                  <a:pt x="3797172" y="692428"/>
                  <a:pt x="3808858" y="689888"/>
                  <a:pt x="3802989" y="685350"/>
                </a:cubicBezTo>
                <a:cubicBezTo>
                  <a:pt x="3778596" y="683282"/>
                  <a:pt x="3754830" y="660635"/>
                  <a:pt x="3738637" y="645008"/>
                </a:cubicBezTo>
                <a:cubicBezTo>
                  <a:pt x="3661303" y="608443"/>
                  <a:pt x="3581979" y="573489"/>
                  <a:pt x="3493720" y="545145"/>
                </a:cubicBezTo>
                <a:cubicBezTo>
                  <a:pt x="3520948" y="565926"/>
                  <a:pt x="3560526" y="585061"/>
                  <a:pt x="3586604" y="609326"/>
                </a:cubicBezTo>
                <a:cubicBezTo>
                  <a:pt x="3588425" y="611030"/>
                  <a:pt x="3590692" y="619480"/>
                  <a:pt x="3593004" y="621099"/>
                </a:cubicBezTo>
                <a:cubicBezTo>
                  <a:pt x="3599073" y="625348"/>
                  <a:pt x="3634537" y="635597"/>
                  <a:pt x="3619453" y="641763"/>
                </a:cubicBezTo>
                <a:cubicBezTo>
                  <a:pt x="3644098" y="655160"/>
                  <a:pt x="3664273" y="671860"/>
                  <a:pt x="3682463" y="690173"/>
                </a:cubicBezTo>
                <a:cubicBezTo>
                  <a:pt x="3645931" y="679605"/>
                  <a:pt x="3632648" y="660439"/>
                  <a:pt x="3609625" y="634882"/>
                </a:cubicBezTo>
                <a:cubicBezTo>
                  <a:pt x="3530332" y="584507"/>
                  <a:pt x="3476715" y="526376"/>
                  <a:pt x="3358963" y="501401"/>
                </a:cubicBezTo>
                <a:cubicBezTo>
                  <a:pt x="3350046" y="502449"/>
                  <a:pt x="3354532" y="493581"/>
                  <a:pt x="3349680" y="491899"/>
                </a:cubicBezTo>
                <a:cubicBezTo>
                  <a:pt x="3306357" y="492876"/>
                  <a:pt x="3237784" y="481319"/>
                  <a:pt x="3202017" y="462279"/>
                </a:cubicBezTo>
                <a:cubicBezTo>
                  <a:pt x="3155252" y="459559"/>
                  <a:pt x="3111803" y="438573"/>
                  <a:pt x="3065321" y="431760"/>
                </a:cubicBezTo>
                <a:cubicBezTo>
                  <a:pt x="2917875" y="410443"/>
                  <a:pt x="2765553" y="407157"/>
                  <a:pt x="2635928" y="361002"/>
                </a:cubicBezTo>
                <a:close/>
                <a:moveTo>
                  <a:pt x="2348040" y="296678"/>
                </a:moveTo>
                <a:cubicBezTo>
                  <a:pt x="2351368" y="301152"/>
                  <a:pt x="2358760" y="302897"/>
                  <a:pt x="2365461" y="305015"/>
                </a:cubicBezTo>
                <a:cubicBezTo>
                  <a:pt x="2361843" y="300338"/>
                  <a:pt x="2354584" y="292253"/>
                  <a:pt x="2348040" y="296678"/>
                </a:cubicBezTo>
                <a:close/>
                <a:moveTo>
                  <a:pt x="2326506" y="279454"/>
                </a:moveTo>
                <a:cubicBezTo>
                  <a:pt x="2323475" y="279477"/>
                  <a:pt x="2323484" y="283772"/>
                  <a:pt x="2322536" y="286968"/>
                </a:cubicBezTo>
                <a:cubicBezTo>
                  <a:pt x="2328605" y="291218"/>
                  <a:pt x="2337556" y="293197"/>
                  <a:pt x="2345412" y="296124"/>
                </a:cubicBezTo>
                <a:cubicBezTo>
                  <a:pt x="2346922" y="284742"/>
                  <a:pt x="2329666" y="287243"/>
                  <a:pt x="2326506" y="279454"/>
                </a:cubicBezTo>
                <a:close/>
                <a:moveTo>
                  <a:pt x="1046979" y="270113"/>
                </a:moveTo>
                <a:cubicBezTo>
                  <a:pt x="1110585" y="280765"/>
                  <a:pt x="1166945" y="306073"/>
                  <a:pt x="1214238" y="330182"/>
                </a:cubicBezTo>
                <a:cubicBezTo>
                  <a:pt x="1154287" y="313079"/>
                  <a:pt x="1092346" y="297589"/>
                  <a:pt x="1046979" y="270113"/>
                </a:cubicBezTo>
                <a:close/>
                <a:moveTo>
                  <a:pt x="2223853" y="224304"/>
                </a:moveTo>
                <a:cubicBezTo>
                  <a:pt x="2234405" y="233838"/>
                  <a:pt x="2259747" y="232709"/>
                  <a:pt x="2266724" y="244886"/>
                </a:cubicBezTo>
                <a:cubicBezTo>
                  <a:pt x="2262837" y="246132"/>
                  <a:pt x="2258080" y="245966"/>
                  <a:pt x="2253167" y="244891"/>
                </a:cubicBezTo>
                <a:cubicBezTo>
                  <a:pt x="2238426" y="241667"/>
                  <a:pt x="2222262" y="230268"/>
                  <a:pt x="2223853" y="224304"/>
                </a:cubicBezTo>
                <a:close/>
                <a:moveTo>
                  <a:pt x="2159644" y="200363"/>
                </a:moveTo>
                <a:cubicBezTo>
                  <a:pt x="2168421" y="201361"/>
                  <a:pt x="2176015" y="202819"/>
                  <a:pt x="2177555" y="208615"/>
                </a:cubicBezTo>
                <a:cubicBezTo>
                  <a:pt x="2175278" y="210023"/>
                  <a:pt x="2158100" y="208719"/>
                  <a:pt x="2159644" y="200363"/>
                </a:cubicBezTo>
                <a:close/>
                <a:moveTo>
                  <a:pt x="2090475" y="193964"/>
                </a:moveTo>
                <a:cubicBezTo>
                  <a:pt x="2175157" y="206505"/>
                  <a:pt x="2247731" y="260326"/>
                  <a:pt x="2321399" y="280597"/>
                </a:cubicBezTo>
                <a:cubicBezTo>
                  <a:pt x="2309535" y="263711"/>
                  <a:pt x="2276407" y="267965"/>
                  <a:pt x="2271785" y="250575"/>
                </a:cubicBezTo>
                <a:cubicBezTo>
                  <a:pt x="2332692" y="268773"/>
                  <a:pt x="2393367" y="302680"/>
                  <a:pt x="2428478" y="325119"/>
                </a:cubicBezTo>
                <a:cubicBezTo>
                  <a:pt x="2469281" y="351117"/>
                  <a:pt x="2507045" y="372841"/>
                  <a:pt x="2537930" y="405620"/>
                </a:cubicBezTo>
                <a:cubicBezTo>
                  <a:pt x="2515445" y="405746"/>
                  <a:pt x="2500150" y="375305"/>
                  <a:pt x="2477350" y="376498"/>
                </a:cubicBezTo>
                <a:cubicBezTo>
                  <a:pt x="2475548" y="369231"/>
                  <a:pt x="2470574" y="364032"/>
                  <a:pt x="2466782" y="358375"/>
                </a:cubicBezTo>
                <a:cubicBezTo>
                  <a:pt x="2435033" y="343436"/>
                  <a:pt x="2392878" y="302766"/>
                  <a:pt x="2366503" y="306602"/>
                </a:cubicBezTo>
                <a:cubicBezTo>
                  <a:pt x="2414934" y="337082"/>
                  <a:pt x="2468122" y="364460"/>
                  <a:pt x="2505828" y="402873"/>
                </a:cubicBezTo>
                <a:lnTo>
                  <a:pt x="2505224" y="403736"/>
                </a:lnTo>
                <a:cubicBezTo>
                  <a:pt x="2614908" y="468528"/>
                  <a:pt x="2699472" y="561197"/>
                  <a:pt x="2761982" y="652148"/>
                </a:cubicBezTo>
                <a:cubicBezTo>
                  <a:pt x="2722819" y="622581"/>
                  <a:pt x="2695697" y="564128"/>
                  <a:pt x="2647870" y="532786"/>
                </a:cubicBezTo>
                <a:cubicBezTo>
                  <a:pt x="2650498" y="533338"/>
                  <a:pt x="2651962" y="528787"/>
                  <a:pt x="2648669" y="527339"/>
                </a:cubicBezTo>
                <a:cubicBezTo>
                  <a:pt x="2601371" y="484784"/>
                  <a:pt x="2557043" y="440449"/>
                  <a:pt x="2496744" y="407235"/>
                </a:cubicBezTo>
                <a:cubicBezTo>
                  <a:pt x="2479974" y="391203"/>
                  <a:pt x="2463204" y="375172"/>
                  <a:pt x="2435221" y="367159"/>
                </a:cubicBezTo>
                <a:cubicBezTo>
                  <a:pt x="2432989" y="361735"/>
                  <a:pt x="2429863" y="356973"/>
                  <a:pt x="2426736" y="352210"/>
                </a:cubicBezTo>
                <a:cubicBezTo>
                  <a:pt x="2322981" y="293715"/>
                  <a:pt x="2209712" y="241424"/>
                  <a:pt x="2090475" y="193964"/>
                </a:cubicBezTo>
                <a:close/>
                <a:moveTo>
                  <a:pt x="2064279" y="184629"/>
                </a:moveTo>
                <a:cubicBezTo>
                  <a:pt x="2069884" y="187697"/>
                  <a:pt x="2085809" y="183406"/>
                  <a:pt x="2081988" y="193169"/>
                </a:cubicBezTo>
                <a:cubicBezTo>
                  <a:pt x="2075490" y="190764"/>
                  <a:pt x="2067606" y="189104"/>
                  <a:pt x="2064279" y="184629"/>
                </a:cubicBezTo>
                <a:close/>
                <a:moveTo>
                  <a:pt x="2044846" y="180781"/>
                </a:moveTo>
                <a:cubicBezTo>
                  <a:pt x="2050101" y="181351"/>
                  <a:pt x="2055126" y="182940"/>
                  <a:pt x="2056141" y="185795"/>
                </a:cubicBezTo>
                <a:cubicBezTo>
                  <a:pt x="2051857" y="187299"/>
                  <a:pt x="2047515" y="188119"/>
                  <a:pt x="2043419" y="187664"/>
                </a:cubicBezTo>
                <a:cubicBezTo>
                  <a:pt x="2039323" y="187209"/>
                  <a:pt x="2035473" y="185479"/>
                  <a:pt x="2032176" y="181883"/>
                </a:cubicBezTo>
                <a:cubicBezTo>
                  <a:pt x="2034109" y="180662"/>
                  <a:pt x="2039592" y="180212"/>
                  <a:pt x="2044846" y="180781"/>
                </a:cubicBezTo>
                <a:close/>
                <a:moveTo>
                  <a:pt x="1979283" y="173154"/>
                </a:moveTo>
                <a:cubicBezTo>
                  <a:pt x="1975204" y="176518"/>
                  <a:pt x="1968477" y="179207"/>
                  <a:pt x="1961666" y="180014"/>
                </a:cubicBezTo>
                <a:cubicBezTo>
                  <a:pt x="1954855" y="180822"/>
                  <a:pt x="1947962" y="179748"/>
                  <a:pt x="1943553" y="175588"/>
                </a:cubicBezTo>
                <a:cubicBezTo>
                  <a:pt x="1955212" y="174316"/>
                  <a:pt x="1966494" y="172350"/>
                  <a:pt x="1979283" y="173154"/>
                </a:cubicBezTo>
                <a:close/>
                <a:moveTo>
                  <a:pt x="923641" y="157157"/>
                </a:moveTo>
                <a:cubicBezTo>
                  <a:pt x="924176" y="164393"/>
                  <a:pt x="929465" y="168526"/>
                  <a:pt x="931583" y="174728"/>
                </a:cubicBezTo>
                <a:cubicBezTo>
                  <a:pt x="935393" y="174822"/>
                  <a:pt x="938636" y="164654"/>
                  <a:pt x="937039" y="175545"/>
                </a:cubicBezTo>
                <a:lnTo>
                  <a:pt x="945609" y="171616"/>
                </a:lnTo>
                <a:lnTo>
                  <a:pt x="945721" y="171759"/>
                </a:lnTo>
                <a:lnTo>
                  <a:pt x="945922" y="171472"/>
                </a:lnTo>
                <a:lnTo>
                  <a:pt x="945609" y="171616"/>
                </a:lnTo>
                <a:lnTo>
                  <a:pt x="938141" y="162056"/>
                </a:lnTo>
                <a:cubicBezTo>
                  <a:pt x="934787" y="159385"/>
                  <a:pt x="930281" y="157517"/>
                  <a:pt x="923641" y="157157"/>
                </a:cubicBezTo>
                <a:close/>
                <a:moveTo>
                  <a:pt x="854394" y="42615"/>
                </a:moveTo>
                <a:cubicBezTo>
                  <a:pt x="833859" y="52256"/>
                  <a:pt x="821110" y="105524"/>
                  <a:pt x="822185" y="124290"/>
                </a:cubicBezTo>
                <a:cubicBezTo>
                  <a:pt x="821237" y="127488"/>
                  <a:pt x="816876" y="125721"/>
                  <a:pt x="813845" y="125743"/>
                </a:cubicBezTo>
                <a:cubicBezTo>
                  <a:pt x="819724" y="153022"/>
                  <a:pt x="785533" y="175404"/>
                  <a:pt x="788488" y="197633"/>
                </a:cubicBezTo>
                <a:cubicBezTo>
                  <a:pt x="786762" y="200714"/>
                  <a:pt x="784282" y="202409"/>
                  <a:pt x="779605" y="201708"/>
                </a:cubicBezTo>
                <a:cubicBezTo>
                  <a:pt x="772823" y="250146"/>
                  <a:pt x="757217" y="271817"/>
                  <a:pt x="755481" y="317354"/>
                </a:cubicBezTo>
                <a:cubicBezTo>
                  <a:pt x="753755" y="320435"/>
                  <a:pt x="751275" y="322130"/>
                  <a:pt x="746598" y="321429"/>
                </a:cubicBezTo>
                <a:cubicBezTo>
                  <a:pt x="746028" y="325319"/>
                  <a:pt x="756258" y="331624"/>
                  <a:pt x="745256" y="329497"/>
                </a:cubicBezTo>
                <a:cubicBezTo>
                  <a:pt x="747541" y="332384"/>
                  <a:pt x="744465" y="339237"/>
                  <a:pt x="751998" y="338936"/>
                </a:cubicBezTo>
                <a:cubicBezTo>
                  <a:pt x="749001" y="341985"/>
                  <a:pt x="742477" y="340847"/>
                  <a:pt x="739944" y="345079"/>
                </a:cubicBezTo>
                <a:cubicBezTo>
                  <a:pt x="742731" y="370622"/>
                  <a:pt x="723157" y="399808"/>
                  <a:pt x="732496" y="425221"/>
                </a:cubicBezTo>
                <a:cubicBezTo>
                  <a:pt x="718457" y="418821"/>
                  <a:pt x="730059" y="434237"/>
                  <a:pt x="730559" y="438447"/>
                </a:cubicBezTo>
                <a:cubicBezTo>
                  <a:pt x="731798" y="453898"/>
                  <a:pt x="722726" y="481003"/>
                  <a:pt x="735616" y="490887"/>
                </a:cubicBezTo>
                <a:cubicBezTo>
                  <a:pt x="734932" y="495554"/>
                  <a:pt x="732454" y="497251"/>
                  <a:pt x="729020" y="497848"/>
                </a:cubicBezTo>
                <a:cubicBezTo>
                  <a:pt x="728510" y="503496"/>
                  <a:pt x="734747" y="504432"/>
                  <a:pt x="741474" y="505282"/>
                </a:cubicBezTo>
                <a:cubicBezTo>
                  <a:pt x="727351" y="516840"/>
                  <a:pt x="748262" y="540490"/>
                  <a:pt x="740079" y="548485"/>
                </a:cubicBezTo>
                <a:cubicBezTo>
                  <a:pt x="741041" y="553877"/>
                  <a:pt x="746069" y="556539"/>
                  <a:pt x="751989" y="558540"/>
                </a:cubicBezTo>
                <a:cubicBezTo>
                  <a:pt x="741912" y="572930"/>
                  <a:pt x="759527" y="576686"/>
                  <a:pt x="763501" y="587618"/>
                </a:cubicBezTo>
                <a:cubicBezTo>
                  <a:pt x="768692" y="601118"/>
                  <a:pt x="765315" y="617627"/>
                  <a:pt x="770445" y="629367"/>
                </a:cubicBezTo>
                <a:cubicBezTo>
                  <a:pt x="773807" y="636869"/>
                  <a:pt x="786146" y="645080"/>
                  <a:pt x="788212" y="653819"/>
                </a:cubicBezTo>
                <a:cubicBezTo>
                  <a:pt x="793331" y="675418"/>
                  <a:pt x="816484" y="694633"/>
                  <a:pt x="835741" y="713263"/>
                </a:cubicBezTo>
                <a:cubicBezTo>
                  <a:pt x="850593" y="769558"/>
                  <a:pt x="887368" y="819758"/>
                  <a:pt x="936803" y="862951"/>
                </a:cubicBezTo>
                <a:cubicBezTo>
                  <a:pt x="936066" y="870155"/>
                  <a:pt x="931530" y="867408"/>
                  <a:pt x="935120" y="873352"/>
                </a:cubicBezTo>
                <a:cubicBezTo>
                  <a:pt x="978604" y="897366"/>
                  <a:pt x="980920" y="950032"/>
                  <a:pt x="1013612" y="975924"/>
                </a:cubicBezTo>
                <a:cubicBezTo>
                  <a:pt x="999622" y="981142"/>
                  <a:pt x="1024910" y="982548"/>
                  <a:pt x="1018670" y="995766"/>
                </a:cubicBezTo>
                <a:cubicBezTo>
                  <a:pt x="1055484" y="1034840"/>
                  <a:pt x="1105517" y="1105474"/>
                  <a:pt x="1159975" y="1132882"/>
                </a:cubicBezTo>
                <a:cubicBezTo>
                  <a:pt x="1214520" y="1160782"/>
                  <a:pt x="1309088" y="1181961"/>
                  <a:pt x="1382756" y="1202232"/>
                </a:cubicBezTo>
                <a:cubicBezTo>
                  <a:pt x="1435631" y="1216522"/>
                  <a:pt x="1471225" y="1267182"/>
                  <a:pt x="1524563" y="1250056"/>
                </a:cubicBezTo>
                <a:cubicBezTo>
                  <a:pt x="1513919" y="1254184"/>
                  <a:pt x="1519533" y="1261546"/>
                  <a:pt x="1504118" y="1260189"/>
                </a:cubicBezTo>
                <a:lnTo>
                  <a:pt x="1505097" y="1260016"/>
                </a:lnTo>
                <a:cubicBezTo>
                  <a:pt x="1511491" y="1267496"/>
                  <a:pt x="1522283" y="1265616"/>
                  <a:pt x="1530603" y="1269726"/>
                </a:cubicBezTo>
                <a:cubicBezTo>
                  <a:pt x="1547444" y="1277658"/>
                  <a:pt x="1561498" y="1292647"/>
                  <a:pt x="1577045" y="1301816"/>
                </a:cubicBezTo>
                <a:cubicBezTo>
                  <a:pt x="1594236" y="1311709"/>
                  <a:pt x="1614101" y="1315325"/>
                  <a:pt x="1632913" y="1327210"/>
                </a:cubicBezTo>
                <a:cubicBezTo>
                  <a:pt x="1646899" y="1336145"/>
                  <a:pt x="1663119" y="1350504"/>
                  <a:pt x="1681983" y="1359853"/>
                </a:cubicBezTo>
                <a:cubicBezTo>
                  <a:pt x="1725432" y="1380840"/>
                  <a:pt x="1773037" y="1385435"/>
                  <a:pt x="1827761" y="1400163"/>
                </a:cubicBezTo>
                <a:cubicBezTo>
                  <a:pt x="1830642" y="1397891"/>
                  <a:pt x="1833814" y="1395823"/>
                  <a:pt x="1837187" y="1393467"/>
                </a:cubicBezTo>
                <a:cubicBezTo>
                  <a:pt x="1860733" y="1413814"/>
                  <a:pt x="1894288" y="1428864"/>
                  <a:pt x="1931843" y="1430069"/>
                </a:cubicBezTo>
                <a:cubicBezTo>
                  <a:pt x="1944361" y="1430470"/>
                  <a:pt x="1957324" y="1429334"/>
                  <a:pt x="1970510" y="1426342"/>
                </a:cubicBezTo>
                <a:cubicBezTo>
                  <a:pt x="1974594" y="1418049"/>
                  <a:pt x="1962707" y="1420878"/>
                  <a:pt x="1958057" y="1418909"/>
                </a:cubicBezTo>
                <a:cubicBezTo>
                  <a:pt x="1958620" y="1410723"/>
                  <a:pt x="1967718" y="1414950"/>
                  <a:pt x="1972449" y="1413115"/>
                </a:cubicBezTo>
                <a:cubicBezTo>
                  <a:pt x="1923615" y="1383211"/>
                  <a:pt x="1868371" y="1383990"/>
                  <a:pt x="1819328" y="1350078"/>
                </a:cubicBezTo>
                <a:cubicBezTo>
                  <a:pt x="1820941" y="1347776"/>
                  <a:pt x="1822352" y="1345762"/>
                  <a:pt x="1825383" y="1345739"/>
                </a:cubicBezTo>
                <a:cubicBezTo>
                  <a:pt x="1785147" y="1330004"/>
                  <a:pt x="1772988" y="1294469"/>
                  <a:pt x="1732753" y="1278735"/>
                </a:cubicBezTo>
                <a:cubicBezTo>
                  <a:pt x="1725676" y="1275924"/>
                  <a:pt x="1726930" y="1267366"/>
                  <a:pt x="1724812" y="1261164"/>
                </a:cubicBezTo>
                <a:cubicBezTo>
                  <a:pt x="1700095" y="1255867"/>
                  <a:pt x="1710156" y="1232887"/>
                  <a:pt x="1681253" y="1226804"/>
                </a:cubicBezTo>
                <a:cubicBezTo>
                  <a:pt x="1681529" y="1204264"/>
                  <a:pt x="1654675" y="1198328"/>
                  <a:pt x="1658086" y="1184847"/>
                </a:cubicBezTo>
                <a:cubicBezTo>
                  <a:pt x="1641842" y="1171756"/>
                  <a:pt x="1625177" y="1150651"/>
                  <a:pt x="1597159" y="1139611"/>
                </a:cubicBezTo>
                <a:cubicBezTo>
                  <a:pt x="1609301" y="1133959"/>
                  <a:pt x="1580740" y="1125540"/>
                  <a:pt x="1573340" y="1119502"/>
                </a:cubicBezTo>
                <a:cubicBezTo>
                  <a:pt x="1594056" y="1115135"/>
                  <a:pt x="1566403" y="1114645"/>
                  <a:pt x="1557315" y="1100560"/>
                </a:cubicBezTo>
                <a:cubicBezTo>
                  <a:pt x="1555897" y="1098280"/>
                  <a:pt x="1560646" y="1090882"/>
                  <a:pt x="1554340" y="1083893"/>
                </a:cubicBezTo>
                <a:cubicBezTo>
                  <a:pt x="1552809" y="1082393"/>
                  <a:pt x="1550337" y="1088382"/>
                  <a:pt x="1550914" y="1088786"/>
                </a:cubicBezTo>
                <a:cubicBezTo>
                  <a:pt x="1540101" y="1077783"/>
                  <a:pt x="1540408" y="1072423"/>
                  <a:pt x="1529433" y="1069027"/>
                </a:cubicBezTo>
                <a:cubicBezTo>
                  <a:pt x="1529828" y="1064156"/>
                  <a:pt x="1533552" y="1063761"/>
                  <a:pt x="1533947" y="1058891"/>
                </a:cubicBezTo>
                <a:cubicBezTo>
                  <a:pt x="1521002" y="1051543"/>
                  <a:pt x="1517115" y="1041100"/>
                  <a:pt x="1503784" y="1042917"/>
                </a:cubicBezTo>
                <a:cubicBezTo>
                  <a:pt x="1497680" y="1035641"/>
                  <a:pt x="1511826" y="1036968"/>
                  <a:pt x="1505723" y="1029692"/>
                </a:cubicBezTo>
                <a:cubicBezTo>
                  <a:pt x="1482256" y="1029988"/>
                  <a:pt x="1481018" y="1014537"/>
                  <a:pt x="1462308" y="1011731"/>
                </a:cubicBezTo>
                <a:cubicBezTo>
                  <a:pt x="1462388" y="1007926"/>
                  <a:pt x="1476647" y="1008475"/>
                  <a:pt x="1468906" y="1004770"/>
                </a:cubicBezTo>
                <a:cubicBezTo>
                  <a:pt x="1464449" y="998218"/>
                  <a:pt x="1459088" y="1002185"/>
                  <a:pt x="1459680" y="1011179"/>
                </a:cubicBezTo>
                <a:cubicBezTo>
                  <a:pt x="1456238" y="1007482"/>
                  <a:pt x="1459052" y="999157"/>
                  <a:pt x="1447770" y="1001122"/>
                </a:cubicBezTo>
                <a:cubicBezTo>
                  <a:pt x="1448166" y="996253"/>
                  <a:pt x="1451889" y="995858"/>
                  <a:pt x="1452284" y="990986"/>
                </a:cubicBezTo>
                <a:cubicBezTo>
                  <a:pt x="1414675" y="975805"/>
                  <a:pt x="1377113" y="953793"/>
                  <a:pt x="1352260" y="936390"/>
                </a:cubicBezTo>
                <a:cubicBezTo>
                  <a:pt x="1326394" y="934578"/>
                  <a:pt x="1315807" y="922017"/>
                  <a:pt x="1298675" y="913883"/>
                </a:cubicBezTo>
                <a:cubicBezTo>
                  <a:pt x="1298169" y="905379"/>
                  <a:pt x="1308487" y="912174"/>
                  <a:pt x="1306071" y="901475"/>
                </a:cubicBezTo>
                <a:cubicBezTo>
                  <a:pt x="1291663" y="898678"/>
                  <a:pt x="1284202" y="890880"/>
                  <a:pt x="1276453" y="882881"/>
                </a:cubicBezTo>
                <a:cubicBezTo>
                  <a:pt x="1276849" y="878010"/>
                  <a:pt x="1280859" y="877817"/>
                  <a:pt x="1280966" y="872744"/>
                </a:cubicBezTo>
                <a:cubicBezTo>
                  <a:pt x="1252792" y="855162"/>
                  <a:pt x="1271648" y="827617"/>
                  <a:pt x="1244946" y="809777"/>
                </a:cubicBezTo>
                <a:cubicBezTo>
                  <a:pt x="1245745" y="804331"/>
                  <a:pt x="1246629" y="799375"/>
                  <a:pt x="1247429" y="793930"/>
                </a:cubicBezTo>
                <a:cubicBezTo>
                  <a:pt x="1238869" y="768634"/>
                  <a:pt x="1207766" y="760153"/>
                  <a:pt x="1202780" y="732212"/>
                </a:cubicBezTo>
                <a:cubicBezTo>
                  <a:pt x="1183293" y="729290"/>
                  <a:pt x="1194879" y="703518"/>
                  <a:pt x="1175389" y="700594"/>
                </a:cubicBezTo>
                <a:cubicBezTo>
                  <a:pt x="1170699" y="677151"/>
                  <a:pt x="1156859" y="652018"/>
                  <a:pt x="1137627" y="632118"/>
                </a:cubicBezTo>
                <a:cubicBezTo>
                  <a:pt x="1128547" y="622328"/>
                  <a:pt x="1106914" y="614472"/>
                  <a:pt x="1115404" y="601116"/>
                </a:cubicBezTo>
                <a:cubicBezTo>
                  <a:pt x="1078869" y="572102"/>
                  <a:pt x="1053949" y="534494"/>
                  <a:pt x="1007093" y="512837"/>
                </a:cubicBezTo>
                <a:cubicBezTo>
                  <a:pt x="1007488" y="507967"/>
                  <a:pt x="1011010" y="507858"/>
                  <a:pt x="1011606" y="502700"/>
                </a:cubicBezTo>
                <a:cubicBezTo>
                  <a:pt x="981501" y="502637"/>
                  <a:pt x="984949" y="478030"/>
                  <a:pt x="958908" y="475237"/>
                </a:cubicBezTo>
                <a:cubicBezTo>
                  <a:pt x="969283" y="465344"/>
                  <a:pt x="934477" y="451696"/>
                  <a:pt x="926605" y="440179"/>
                </a:cubicBezTo>
                <a:cubicBezTo>
                  <a:pt x="929399" y="437417"/>
                  <a:pt x="931240" y="433559"/>
                  <a:pt x="931372" y="427218"/>
                </a:cubicBezTo>
                <a:cubicBezTo>
                  <a:pt x="901656" y="417991"/>
                  <a:pt x="907667" y="373731"/>
                  <a:pt x="898634" y="342958"/>
                </a:cubicBezTo>
                <a:cubicBezTo>
                  <a:pt x="902962" y="341699"/>
                  <a:pt x="900083" y="329818"/>
                  <a:pt x="908114" y="333726"/>
                </a:cubicBezTo>
                <a:cubicBezTo>
                  <a:pt x="907573" y="289596"/>
                  <a:pt x="926360" y="255998"/>
                  <a:pt x="928812" y="222972"/>
                </a:cubicBezTo>
                <a:cubicBezTo>
                  <a:pt x="916422" y="203144"/>
                  <a:pt x="921906" y="170095"/>
                  <a:pt x="901473" y="156218"/>
                </a:cubicBezTo>
                <a:cubicBezTo>
                  <a:pt x="901956" y="151838"/>
                  <a:pt x="902929" y="147372"/>
                  <a:pt x="903413" y="142993"/>
                </a:cubicBezTo>
                <a:cubicBezTo>
                  <a:pt x="873112" y="114913"/>
                  <a:pt x="877618" y="67883"/>
                  <a:pt x="854394" y="42615"/>
                </a:cubicBezTo>
                <a:close/>
                <a:moveTo>
                  <a:pt x="875619" y="0"/>
                </a:moveTo>
                <a:cubicBezTo>
                  <a:pt x="876133" y="12798"/>
                  <a:pt x="863451" y="6921"/>
                  <a:pt x="864253" y="19922"/>
                </a:cubicBezTo>
                <a:cubicBezTo>
                  <a:pt x="869033" y="29703"/>
                  <a:pt x="877388" y="36840"/>
                  <a:pt x="887819" y="42857"/>
                </a:cubicBezTo>
                <a:cubicBezTo>
                  <a:pt x="887021" y="48303"/>
                  <a:pt x="886134" y="53258"/>
                  <a:pt x="885336" y="58704"/>
                </a:cubicBezTo>
                <a:cubicBezTo>
                  <a:pt x="920083" y="135792"/>
                  <a:pt x="997479" y="206714"/>
                  <a:pt x="1106126" y="209014"/>
                </a:cubicBezTo>
                <a:cubicBezTo>
                  <a:pt x="1146617" y="189326"/>
                  <a:pt x="1192834" y="208820"/>
                  <a:pt x="1234194" y="208185"/>
                </a:cubicBezTo>
                <a:cubicBezTo>
                  <a:pt x="1291979" y="207469"/>
                  <a:pt x="1335255" y="180724"/>
                  <a:pt x="1389161" y="173861"/>
                </a:cubicBezTo>
                <a:cubicBezTo>
                  <a:pt x="1397215" y="158054"/>
                  <a:pt x="1424453" y="168976"/>
                  <a:pt x="1433172" y="154064"/>
                </a:cubicBezTo>
                <a:cubicBezTo>
                  <a:pt x="1503675" y="148100"/>
                  <a:pt x="1576655" y="154591"/>
                  <a:pt x="1641466" y="145071"/>
                </a:cubicBezTo>
                <a:cubicBezTo>
                  <a:pt x="1650095" y="143821"/>
                  <a:pt x="1658164" y="136603"/>
                  <a:pt x="1667370" y="135757"/>
                </a:cubicBezTo>
                <a:cubicBezTo>
                  <a:pt x="1706848" y="131659"/>
                  <a:pt x="1751920" y="140486"/>
                  <a:pt x="1794894" y="137549"/>
                </a:cubicBezTo>
                <a:cubicBezTo>
                  <a:pt x="1837665" y="134899"/>
                  <a:pt x="1897000" y="130122"/>
                  <a:pt x="1942608" y="132033"/>
                </a:cubicBezTo>
                <a:cubicBezTo>
                  <a:pt x="2010877" y="134797"/>
                  <a:pt x="2087127" y="129854"/>
                  <a:pt x="2154729" y="131724"/>
                </a:cubicBezTo>
                <a:cubicBezTo>
                  <a:pt x="2185992" y="132596"/>
                  <a:pt x="2206803" y="133014"/>
                  <a:pt x="2227474" y="135478"/>
                </a:cubicBezTo>
                <a:cubicBezTo>
                  <a:pt x="2294856" y="143198"/>
                  <a:pt x="2352744" y="184160"/>
                  <a:pt x="2415127" y="220550"/>
                </a:cubicBezTo>
                <a:cubicBezTo>
                  <a:pt x="2435497" y="232668"/>
                  <a:pt x="2460128" y="237476"/>
                  <a:pt x="2478535" y="249936"/>
                </a:cubicBezTo>
                <a:cubicBezTo>
                  <a:pt x="2524487" y="282112"/>
                  <a:pt x="2572663" y="315416"/>
                  <a:pt x="2625946" y="347579"/>
                </a:cubicBezTo>
                <a:cubicBezTo>
                  <a:pt x="2624292" y="342560"/>
                  <a:pt x="2619002" y="338428"/>
                  <a:pt x="2625546" y="334001"/>
                </a:cubicBezTo>
                <a:cubicBezTo>
                  <a:pt x="2725629" y="371910"/>
                  <a:pt x="2813500" y="376820"/>
                  <a:pt x="2921470" y="388083"/>
                </a:cubicBezTo>
                <a:cubicBezTo>
                  <a:pt x="3053923" y="401905"/>
                  <a:pt x="3182939" y="430477"/>
                  <a:pt x="3301793" y="458797"/>
                </a:cubicBezTo>
                <a:cubicBezTo>
                  <a:pt x="3305980" y="459584"/>
                  <a:pt x="3302816" y="465947"/>
                  <a:pt x="3308790" y="465412"/>
                </a:cubicBezTo>
                <a:cubicBezTo>
                  <a:pt x="3439141" y="481622"/>
                  <a:pt x="3537071" y="542902"/>
                  <a:pt x="3638650" y="579285"/>
                </a:cubicBezTo>
                <a:cubicBezTo>
                  <a:pt x="3695115" y="599521"/>
                  <a:pt x="3731864" y="618389"/>
                  <a:pt x="3774004" y="650471"/>
                </a:cubicBezTo>
                <a:cubicBezTo>
                  <a:pt x="3805856" y="674489"/>
                  <a:pt x="3839794" y="687530"/>
                  <a:pt x="3862520" y="708589"/>
                </a:cubicBezTo>
                <a:cubicBezTo>
                  <a:pt x="3884378" y="729043"/>
                  <a:pt x="3908517" y="766533"/>
                  <a:pt x="3922903" y="789044"/>
                </a:cubicBezTo>
                <a:cubicBezTo>
                  <a:pt x="3933121" y="805207"/>
                  <a:pt x="3950725" y="818820"/>
                  <a:pt x="3961406" y="836165"/>
                </a:cubicBezTo>
                <a:cubicBezTo>
                  <a:pt x="3970670" y="851230"/>
                  <a:pt x="3971427" y="871061"/>
                  <a:pt x="3982889" y="888524"/>
                </a:cubicBezTo>
                <a:cubicBezTo>
                  <a:pt x="3991311" y="901713"/>
                  <a:pt x="4002023" y="903637"/>
                  <a:pt x="4005910" y="914080"/>
                </a:cubicBezTo>
                <a:cubicBezTo>
                  <a:pt x="4008230" y="919993"/>
                  <a:pt x="4002586" y="928051"/>
                  <a:pt x="4004968" y="935724"/>
                </a:cubicBezTo>
                <a:cubicBezTo>
                  <a:pt x="4009467" y="949597"/>
                  <a:pt x="4023225" y="960089"/>
                  <a:pt x="4025506" y="977128"/>
                </a:cubicBezTo>
                <a:cubicBezTo>
                  <a:pt x="4024480" y="984129"/>
                  <a:pt x="4023253" y="991420"/>
                  <a:pt x="4021937" y="998219"/>
                </a:cubicBezTo>
                <a:cubicBezTo>
                  <a:pt x="4053100" y="1041058"/>
                  <a:pt x="4058380" y="1087647"/>
                  <a:pt x="4084498" y="1133386"/>
                </a:cubicBezTo>
                <a:cubicBezTo>
                  <a:pt x="4082765" y="1164771"/>
                  <a:pt x="4096244" y="1197801"/>
                  <a:pt x="4122150" y="1221087"/>
                </a:cubicBezTo>
                <a:cubicBezTo>
                  <a:pt x="4149423" y="1267635"/>
                  <a:pt x="4144154" y="1323138"/>
                  <a:pt x="4172059" y="1367555"/>
                </a:cubicBezTo>
                <a:cubicBezTo>
                  <a:pt x="4168212" y="1411185"/>
                  <a:pt x="4173589" y="1448407"/>
                  <a:pt x="4185949" y="1483655"/>
                </a:cubicBezTo>
                <a:cubicBezTo>
                  <a:pt x="4180822" y="1490359"/>
                  <a:pt x="4176393" y="1482539"/>
                  <a:pt x="4171012" y="1492068"/>
                </a:cubicBezTo>
                <a:cubicBezTo>
                  <a:pt x="4182668" y="1504949"/>
                  <a:pt x="4174957" y="1518422"/>
                  <a:pt x="4178502" y="1531198"/>
                </a:cubicBezTo>
                <a:cubicBezTo>
                  <a:pt x="4198498" y="1528471"/>
                  <a:pt x="4237144" y="1526793"/>
                  <a:pt x="4234966" y="1551433"/>
                </a:cubicBezTo>
                <a:cubicBezTo>
                  <a:pt x="4234459" y="1542930"/>
                  <a:pt x="4251951" y="1543168"/>
                  <a:pt x="4254271" y="1549081"/>
                </a:cubicBezTo>
                <a:cubicBezTo>
                  <a:pt x="4239890" y="1545016"/>
                  <a:pt x="4247956" y="1551950"/>
                  <a:pt x="4239879" y="1554873"/>
                </a:cubicBezTo>
                <a:cubicBezTo>
                  <a:pt x="4251045" y="1567838"/>
                  <a:pt x="4265784" y="1578159"/>
                  <a:pt x="4286866" y="1584342"/>
                </a:cubicBezTo>
                <a:cubicBezTo>
                  <a:pt x="4284120" y="1598719"/>
                  <a:pt x="4265232" y="1576485"/>
                  <a:pt x="4264388" y="1588763"/>
                </a:cubicBezTo>
                <a:cubicBezTo>
                  <a:pt x="4299605" y="1606130"/>
                  <a:pt x="4334908" y="1623987"/>
                  <a:pt x="4373296" y="1639286"/>
                </a:cubicBezTo>
                <a:cubicBezTo>
                  <a:pt x="4339196" y="1601254"/>
                  <a:pt x="4287428" y="1576157"/>
                  <a:pt x="4271980" y="1525022"/>
                </a:cubicBezTo>
                <a:cubicBezTo>
                  <a:pt x="4299055" y="1525107"/>
                  <a:pt x="4305554" y="1560111"/>
                  <a:pt x="4324023" y="1574330"/>
                </a:cubicBezTo>
                <a:cubicBezTo>
                  <a:pt x="4355227" y="1603579"/>
                  <a:pt x="4389396" y="1638281"/>
                  <a:pt x="4437284" y="1659186"/>
                </a:cubicBezTo>
                <a:lnTo>
                  <a:pt x="4440733" y="1660203"/>
                </a:lnTo>
                <a:lnTo>
                  <a:pt x="4311269" y="1660203"/>
                </a:lnTo>
                <a:lnTo>
                  <a:pt x="4255869" y="1650139"/>
                </a:lnTo>
                <a:lnTo>
                  <a:pt x="4275711" y="1660203"/>
                </a:lnTo>
                <a:lnTo>
                  <a:pt x="4237601" y="1660203"/>
                </a:lnTo>
                <a:lnTo>
                  <a:pt x="4201448" y="1644204"/>
                </a:lnTo>
                <a:cubicBezTo>
                  <a:pt x="4194048" y="1638164"/>
                  <a:pt x="4209807" y="1637188"/>
                  <a:pt x="4203133" y="1633802"/>
                </a:cubicBezTo>
                <a:cubicBezTo>
                  <a:pt x="4187641" y="1622097"/>
                  <a:pt x="4176390" y="1641241"/>
                  <a:pt x="4161350" y="1640575"/>
                </a:cubicBezTo>
                <a:cubicBezTo>
                  <a:pt x="4169417" y="1647510"/>
                  <a:pt x="4154069" y="1652204"/>
                  <a:pt x="4159411" y="1653800"/>
                </a:cubicBezTo>
                <a:cubicBezTo>
                  <a:pt x="4166252" y="1653872"/>
                  <a:pt x="4185630" y="1643421"/>
                  <a:pt x="4186003" y="1658266"/>
                </a:cubicBezTo>
                <a:cubicBezTo>
                  <a:pt x="4177529" y="1656836"/>
                  <a:pt x="4170326" y="1657127"/>
                  <a:pt x="4163910" y="1658486"/>
                </a:cubicBezTo>
                <a:lnTo>
                  <a:pt x="4159406" y="1660203"/>
                </a:lnTo>
                <a:lnTo>
                  <a:pt x="4117678" y="1660203"/>
                </a:lnTo>
                <a:lnTo>
                  <a:pt x="4119669" y="1657660"/>
                </a:lnTo>
                <a:cubicBezTo>
                  <a:pt x="4127964" y="1650118"/>
                  <a:pt x="4138422" y="1643179"/>
                  <a:pt x="4137964" y="1637068"/>
                </a:cubicBezTo>
                <a:cubicBezTo>
                  <a:pt x="4121605" y="1624755"/>
                  <a:pt x="4109322" y="1632454"/>
                  <a:pt x="4094151" y="1638130"/>
                </a:cubicBezTo>
                <a:lnTo>
                  <a:pt x="4088214" y="1660203"/>
                </a:lnTo>
                <a:lnTo>
                  <a:pt x="4068502" y="1660203"/>
                </a:lnTo>
                <a:lnTo>
                  <a:pt x="4068928" y="1656928"/>
                </a:lnTo>
                <a:cubicBezTo>
                  <a:pt x="4064539" y="1656429"/>
                  <a:pt x="4060065" y="1655440"/>
                  <a:pt x="4055676" y="1654941"/>
                </a:cubicBezTo>
                <a:cubicBezTo>
                  <a:pt x="4057403" y="1651860"/>
                  <a:pt x="4059883" y="1650165"/>
                  <a:pt x="4064559" y="1650866"/>
                </a:cubicBezTo>
                <a:cubicBezTo>
                  <a:pt x="4052597" y="1643348"/>
                  <a:pt x="4049131" y="1626766"/>
                  <a:pt x="4037966" y="1613802"/>
                </a:cubicBezTo>
                <a:cubicBezTo>
                  <a:pt x="4024315" y="1598238"/>
                  <a:pt x="3999880" y="1588849"/>
                  <a:pt x="3997179" y="1563795"/>
                </a:cubicBezTo>
                <a:cubicBezTo>
                  <a:pt x="3973917" y="1549652"/>
                  <a:pt x="3953740" y="1532951"/>
                  <a:pt x="3938137" y="1507871"/>
                </a:cubicBezTo>
                <a:cubicBezTo>
                  <a:pt x="3852980" y="1438807"/>
                  <a:pt x="3769207" y="1368996"/>
                  <a:pt x="3671049" y="1309272"/>
                </a:cubicBezTo>
                <a:cubicBezTo>
                  <a:pt x="3714194" y="1321468"/>
                  <a:pt x="3766362" y="1360141"/>
                  <a:pt x="3787099" y="1382811"/>
                </a:cubicBezTo>
                <a:cubicBezTo>
                  <a:pt x="3875484" y="1433118"/>
                  <a:pt x="3941039" y="1500038"/>
                  <a:pt x="4011062" y="1563652"/>
                </a:cubicBezTo>
                <a:cubicBezTo>
                  <a:pt x="4027041" y="1589423"/>
                  <a:pt x="4053485" y="1624238"/>
                  <a:pt x="4072533" y="1638863"/>
                </a:cubicBezTo>
                <a:cubicBezTo>
                  <a:pt x="4077187" y="1626681"/>
                  <a:pt x="4070008" y="1614791"/>
                  <a:pt x="4058991" y="1604075"/>
                </a:cubicBezTo>
                <a:cubicBezTo>
                  <a:pt x="4050674" y="1553213"/>
                  <a:pt x="4002460" y="1531034"/>
                  <a:pt x="3976183" y="1492904"/>
                </a:cubicBezTo>
                <a:cubicBezTo>
                  <a:pt x="3965330" y="1493027"/>
                  <a:pt x="3966785" y="1484180"/>
                  <a:pt x="3955645" y="1484100"/>
                </a:cubicBezTo>
                <a:cubicBezTo>
                  <a:pt x="3953264" y="1476428"/>
                  <a:pt x="3944628" y="1473382"/>
                  <a:pt x="3945418" y="1463642"/>
                </a:cubicBezTo>
                <a:cubicBezTo>
                  <a:pt x="3919913" y="1453934"/>
                  <a:pt x="3905825" y="1435919"/>
                  <a:pt x="3880811" y="1426124"/>
                </a:cubicBezTo>
                <a:cubicBezTo>
                  <a:pt x="3877518" y="1424677"/>
                  <a:pt x="3879587" y="1419262"/>
                  <a:pt x="3879868" y="1415170"/>
                </a:cubicBezTo>
                <a:cubicBezTo>
                  <a:pt x="3871126" y="1417199"/>
                  <a:pt x="3860018" y="1420143"/>
                  <a:pt x="3859075" y="1409189"/>
                </a:cubicBezTo>
                <a:cubicBezTo>
                  <a:pt x="3887796" y="1409998"/>
                  <a:pt x="3905616" y="1431912"/>
                  <a:pt x="3932109" y="1445745"/>
                </a:cubicBezTo>
                <a:cubicBezTo>
                  <a:pt x="3917146" y="1422828"/>
                  <a:pt x="3910825" y="1407250"/>
                  <a:pt x="3891033" y="1395536"/>
                </a:cubicBezTo>
                <a:cubicBezTo>
                  <a:pt x="3881792" y="1393355"/>
                  <a:pt x="3901413" y="1389936"/>
                  <a:pt x="3892374" y="1387468"/>
                </a:cubicBezTo>
                <a:cubicBezTo>
                  <a:pt x="3869255" y="1371279"/>
                  <a:pt x="3859633" y="1349959"/>
                  <a:pt x="3840874" y="1335537"/>
                </a:cubicBezTo>
                <a:cubicBezTo>
                  <a:pt x="3837269" y="1321002"/>
                  <a:pt x="3826226" y="1311555"/>
                  <a:pt x="3831846" y="1290612"/>
                </a:cubicBezTo>
                <a:cubicBezTo>
                  <a:pt x="3808444" y="1278516"/>
                  <a:pt x="3810640" y="1248312"/>
                  <a:pt x="3776920" y="1243574"/>
                </a:cubicBezTo>
                <a:cubicBezTo>
                  <a:pt x="3770851" y="1239324"/>
                  <a:pt x="3788894" y="1241235"/>
                  <a:pt x="3786943" y="1231719"/>
                </a:cubicBezTo>
                <a:cubicBezTo>
                  <a:pt x="3766555" y="1211010"/>
                  <a:pt x="3751217" y="1187401"/>
                  <a:pt x="3710680" y="1181322"/>
                </a:cubicBezTo>
                <a:cubicBezTo>
                  <a:pt x="3729340" y="1205111"/>
                  <a:pt x="3760199" y="1206559"/>
                  <a:pt x="3773146" y="1232353"/>
                </a:cubicBezTo>
                <a:cubicBezTo>
                  <a:pt x="3720313" y="1225384"/>
                  <a:pt x="3686507" y="1173403"/>
                  <a:pt x="3622057" y="1175027"/>
                </a:cubicBezTo>
                <a:cubicBezTo>
                  <a:pt x="3625532" y="1181751"/>
                  <a:pt x="3642297" y="1179335"/>
                  <a:pt x="3650934" y="1182380"/>
                </a:cubicBezTo>
                <a:cubicBezTo>
                  <a:pt x="3636328" y="1198317"/>
                  <a:pt x="3597381" y="1177051"/>
                  <a:pt x="3576106" y="1175451"/>
                </a:cubicBezTo>
                <a:cubicBezTo>
                  <a:pt x="3572829" y="1182593"/>
                  <a:pt x="3578688" y="1182835"/>
                  <a:pt x="3576506" y="1189027"/>
                </a:cubicBezTo>
                <a:cubicBezTo>
                  <a:pt x="3564927" y="1186496"/>
                  <a:pt x="3556720" y="1181608"/>
                  <a:pt x="3548716" y="1176432"/>
                </a:cubicBezTo>
                <a:cubicBezTo>
                  <a:pt x="3462126" y="1161696"/>
                  <a:pt x="3404696" y="1150221"/>
                  <a:pt x="3327621" y="1129279"/>
                </a:cubicBezTo>
                <a:cubicBezTo>
                  <a:pt x="3317942" y="1124647"/>
                  <a:pt x="3316306" y="1114065"/>
                  <a:pt x="3306139" y="1109520"/>
                </a:cubicBezTo>
                <a:cubicBezTo>
                  <a:pt x="3217203" y="1090139"/>
                  <a:pt x="3153777" y="1052162"/>
                  <a:pt x="3099578" y="1007777"/>
                </a:cubicBezTo>
                <a:cubicBezTo>
                  <a:pt x="3098152" y="1001203"/>
                  <a:pt x="3090182" y="999053"/>
                  <a:pt x="3094520" y="987937"/>
                </a:cubicBezTo>
                <a:cubicBezTo>
                  <a:pt x="3063794" y="980148"/>
                  <a:pt x="3051471" y="947927"/>
                  <a:pt x="3050161" y="926422"/>
                </a:cubicBezTo>
                <a:cubicBezTo>
                  <a:pt x="3020233" y="913188"/>
                  <a:pt x="3012518" y="875615"/>
                  <a:pt x="2990976" y="854098"/>
                </a:cubicBezTo>
                <a:cubicBezTo>
                  <a:pt x="2984557" y="847887"/>
                  <a:pt x="2975202" y="846484"/>
                  <a:pt x="2968897" y="839495"/>
                </a:cubicBezTo>
                <a:cubicBezTo>
                  <a:pt x="2954843" y="824508"/>
                  <a:pt x="2947123" y="801087"/>
                  <a:pt x="2933277" y="790105"/>
                </a:cubicBezTo>
                <a:cubicBezTo>
                  <a:pt x="2924721" y="783256"/>
                  <a:pt x="2915603" y="784593"/>
                  <a:pt x="2907825" y="777860"/>
                </a:cubicBezTo>
                <a:cubicBezTo>
                  <a:pt x="2903894" y="774250"/>
                  <a:pt x="2910332" y="774897"/>
                  <a:pt x="2910997" y="775791"/>
                </a:cubicBezTo>
                <a:cubicBezTo>
                  <a:pt x="2906163" y="768546"/>
                  <a:pt x="2902993" y="770615"/>
                  <a:pt x="2899088" y="765737"/>
                </a:cubicBezTo>
                <a:cubicBezTo>
                  <a:pt x="2891855" y="756383"/>
                  <a:pt x="2888801" y="743521"/>
                  <a:pt x="2877750" y="729778"/>
                </a:cubicBezTo>
                <a:cubicBezTo>
                  <a:pt x="2864992" y="713553"/>
                  <a:pt x="2845111" y="701349"/>
                  <a:pt x="2849126" y="687003"/>
                </a:cubicBezTo>
                <a:cubicBezTo>
                  <a:pt x="2835025" y="678845"/>
                  <a:pt x="2835668" y="666856"/>
                  <a:pt x="2828189" y="664622"/>
                </a:cubicBezTo>
                <a:cubicBezTo>
                  <a:pt x="2837212" y="658500"/>
                  <a:pt x="2846510" y="676592"/>
                  <a:pt x="2855035" y="666262"/>
                </a:cubicBezTo>
                <a:cubicBezTo>
                  <a:pt x="2853996" y="650522"/>
                  <a:pt x="2824875" y="636137"/>
                  <a:pt x="2834096" y="611281"/>
                </a:cubicBezTo>
                <a:cubicBezTo>
                  <a:pt x="2828141" y="606254"/>
                  <a:pt x="2819706" y="602922"/>
                  <a:pt x="2814445" y="597521"/>
                </a:cubicBezTo>
                <a:cubicBezTo>
                  <a:pt x="2817004" y="592022"/>
                  <a:pt x="2808193" y="587997"/>
                  <a:pt x="2818414" y="590006"/>
                </a:cubicBezTo>
                <a:cubicBezTo>
                  <a:pt x="2788315" y="561639"/>
                  <a:pt x="2778731" y="529193"/>
                  <a:pt x="2741607" y="509632"/>
                </a:cubicBezTo>
                <a:cubicBezTo>
                  <a:pt x="2743641" y="501191"/>
                  <a:pt x="2734750" y="500971"/>
                  <a:pt x="2737093" y="487169"/>
                </a:cubicBezTo>
                <a:cubicBezTo>
                  <a:pt x="2727597" y="487813"/>
                  <a:pt x="2726346" y="482219"/>
                  <a:pt x="2722010" y="479183"/>
                </a:cubicBezTo>
                <a:cubicBezTo>
                  <a:pt x="2703088" y="453924"/>
                  <a:pt x="2682983" y="429122"/>
                  <a:pt x="2654232" y="411135"/>
                </a:cubicBezTo>
                <a:cubicBezTo>
                  <a:pt x="2611736" y="358645"/>
                  <a:pt x="2541592" y="324114"/>
                  <a:pt x="2481769" y="282226"/>
                </a:cubicBezTo>
                <a:cubicBezTo>
                  <a:pt x="2474832" y="277368"/>
                  <a:pt x="2459557" y="273966"/>
                  <a:pt x="2460287" y="262466"/>
                </a:cubicBezTo>
                <a:cubicBezTo>
                  <a:pt x="2443960" y="267332"/>
                  <a:pt x="2413036" y="245678"/>
                  <a:pt x="2399707" y="233344"/>
                </a:cubicBezTo>
                <a:cubicBezTo>
                  <a:pt x="2332069" y="195848"/>
                  <a:pt x="2243620" y="157935"/>
                  <a:pt x="2152963" y="160082"/>
                </a:cubicBezTo>
                <a:cubicBezTo>
                  <a:pt x="2077660" y="161829"/>
                  <a:pt x="1994397" y="151567"/>
                  <a:pt x="1922677" y="154964"/>
                </a:cubicBezTo>
                <a:cubicBezTo>
                  <a:pt x="1718769" y="164457"/>
                  <a:pt x="1495029" y="154913"/>
                  <a:pt x="1333899" y="212802"/>
                </a:cubicBezTo>
                <a:cubicBezTo>
                  <a:pt x="1325438" y="210737"/>
                  <a:pt x="1322012" y="215629"/>
                  <a:pt x="1312221" y="211777"/>
                </a:cubicBezTo>
                <a:cubicBezTo>
                  <a:pt x="1286710" y="230373"/>
                  <a:pt x="1244543" y="232158"/>
                  <a:pt x="1190009" y="227002"/>
                </a:cubicBezTo>
                <a:cubicBezTo>
                  <a:pt x="1146502" y="222702"/>
                  <a:pt x="1099762" y="232867"/>
                  <a:pt x="1066853" y="231270"/>
                </a:cubicBezTo>
                <a:cubicBezTo>
                  <a:pt x="1008458" y="228556"/>
                  <a:pt x="979169" y="184885"/>
                  <a:pt x="936557" y="179926"/>
                </a:cubicBezTo>
                <a:cubicBezTo>
                  <a:pt x="933838" y="193035"/>
                  <a:pt x="942262" y="206225"/>
                  <a:pt x="951638" y="220511"/>
                </a:cubicBezTo>
                <a:cubicBezTo>
                  <a:pt x="995598" y="235850"/>
                  <a:pt x="1012279" y="251391"/>
                  <a:pt x="1047549" y="266222"/>
                </a:cubicBezTo>
                <a:cubicBezTo>
                  <a:pt x="1001090" y="272294"/>
                  <a:pt x="971196" y="229487"/>
                  <a:pt x="938787" y="232100"/>
                </a:cubicBezTo>
                <a:cubicBezTo>
                  <a:pt x="932555" y="249612"/>
                  <a:pt x="941890" y="256578"/>
                  <a:pt x="956298" y="259375"/>
                </a:cubicBezTo>
                <a:cubicBezTo>
                  <a:pt x="954809" y="265194"/>
                  <a:pt x="944779" y="258601"/>
                  <a:pt x="939874" y="259456"/>
                </a:cubicBezTo>
                <a:cubicBezTo>
                  <a:pt x="946370" y="276014"/>
                  <a:pt x="968749" y="280961"/>
                  <a:pt x="977635" y="295332"/>
                </a:cubicBezTo>
                <a:cubicBezTo>
                  <a:pt x="1080440" y="338579"/>
                  <a:pt x="1192207" y="373947"/>
                  <a:pt x="1314892" y="396799"/>
                </a:cubicBezTo>
                <a:cubicBezTo>
                  <a:pt x="1299263" y="405586"/>
                  <a:pt x="1275895" y="396516"/>
                  <a:pt x="1258570" y="392963"/>
                </a:cubicBezTo>
                <a:cubicBezTo>
                  <a:pt x="1169030" y="374447"/>
                  <a:pt x="1065994" y="346908"/>
                  <a:pt x="996488" y="314539"/>
                </a:cubicBezTo>
                <a:cubicBezTo>
                  <a:pt x="970917" y="298778"/>
                  <a:pt x="952104" y="286892"/>
                  <a:pt x="928710" y="279090"/>
                </a:cubicBezTo>
                <a:cubicBezTo>
                  <a:pt x="925148" y="304476"/>
                  <a:pt x="924034" y="310987"/>
                  <a:pt x="922005" y="337876"/>
                </a:cubicBezTo>
                <a:cubicBezTo>
                  <a:pt x="1030609" y="412206"/>
                  <a:pt x="1226667" y="436680"/>
                  <a:pt x="1377248" y="467054"/>
                </a:cubicBezTo>
                <a:cubicBezTo>
                  <a:pt x="1221276" y="456066"/>
                  <a:pt x="1047215" y="417399"/>
                  <a:pt x="924233" y="357451"/>
                </a:cubicBezTo>
                <a:cubicBezTo>
                  <a:pt x="918223" y="369113"/>
                  <a:pt x="914997" y="373718"/>
                  <a:pt x="919523" y="386323"/>
                </a:cubicBezTo>
                <a:cubicBezTo>
                  <a:pt x="959082" y="411020"/>
                  <a:pt x="1007376" y="429394"/>
                  <a:pt x="1041285" y="457855"/>
                </a:cubicBezTo>
                <a:cubicBezTo>
                  <a:pt x="1156716" y="508442"/>
                  <a:pt x="1304746" y="548801"/>
                  <a:pt x="1450321" y="573204"/>
                </a:cubicBezTo>
                <a:lnTo>
                  <a:pt x="1583725" y="590755"/>
                </a:lnTo>
                <a:lnTo>
                  <a:pt x="1473389" y="582655"/>
                </a:lnTo>
                <a:cubicBezTo>
                  <a:pt x="1306133" y="562773"/>
                  <a:pt x="1126721" y="518216"/>
                  <a:pt x="1007722" y="445506"/>
                </a:cubicBezTo>
                <a:cubicBezTo>
                  <a:pt x="987481" y="441199"/>
                  <a:pt x="978051" y="429448"/>
                  <a:pt x="959394" y="424106"/>
                </a:cubicBezTo>
                <a:cubicBezTo>
                  <a:pt x="957093" y="412630"/>
                  <a:pt x="946294" y="410215"/>
                  <a:pt x="936518" y="414951"/>
                </a:cubicBezTo>
                <a:cubicBezTo>
                  <a:pt x="965525" y="462713"/>
                  <a:pt x="1036376" y="505461"/>
                  <a:pt x="1082933" y="536774"/>
                </a:cubicBezTo>
                <a:cubicBezTo>
                  <a:pt x="1161512" y="560485"/>
                  <a:pt x="1255440" y="593653"/>
                  <a:pt x="1359151" y="612229"/>
                </a:cubicBezTo>
                <a:cubicBezTo>
                  <a:pt x="1497049" y="636727"/>
                  <a:pt x="1668681" y="656106"/>
                  <a:pt x="1829440" y="681170"/>
                </a:cubicBezTo>
                <a:cubicBezTo>
                  <a:pt x="1805044" y="693254"/>
                  <a:pt x="1783402" y="681103"/>
                  <a:pt x="1759325" y="677969"/>
                </a:cubicBezTo>
                <a:cubicBezTo>
                  <a:pt x="1536411" y="647560"/>
                  <a:pt x="1271547" y="627236"/>
                  <a:pt x="1081590" y="544841"/>
                </a:cubicBezTo>
                <a:cubicBezTo>
                  <a:pt x="1090276" y="559501"/>
                  <a:pt x="1094985" y="577381"/>
                  <a:pt x="1116267" y="583276"/>
                </a:cubicBezTo>
                <a:cubicBezTo>
                  <a:pt x="1129911" y="594545"/>
                  <a:pt x="1137901" y="623731"/>
                  <a:pt x="1157055" y="633283"/>
                </a:cubicBezTo>
                <a:cubicBezTo>
                  <a:pt x="1222058" y="665931"/>
                  <a:pt x="1282137" y="704995"/>
                  <a:pt x="1361874" y="729516"/>
                </a:cubicBezTo>
                <a:cubicBezTo>
                  <a:pt x="1439964" y="753313"/>
                  <a:pt x="1524653" y="770150"/>
                  <a:pt x="1598902" y="776673"/>
                </a:cubicBezTo>
                <a:cubicBezTo>
                  <a:pt x="1657251" y="800371"/>
                  <a:pt x="1744049" y="786515"/>
                  <a:pt x="1789038" y="813298"/>
                </a:cubicBezTo>
                <a:cubicBezTo>
                  <a:pt x="1694975" y="800622"/>
                  <a:pt x="1585838" y="798407"/>
                  <a:pt x="1493514" y="772794"/>
                </a:cubicBezTo>
                <a:cubicBezTo>
                  <a:pt x="1484763" y="770527"/>
                  <a:pt x="1477101" y="763017"/>
                  <a:pt x="1468352" y="760751"/>
                </a:cubicBezTo>
                <a:cubicBezTo>
                  <a:pt x="1438606" y="752791"/>
                  <a:pt x="1400276" y="753403"/>
                  <a:pt x="1370157" y="744752"/>
                </a:cubicBezTo>
                <a:cubicBezTo>
                  <a:pt x="1301279" y="724404"/>
                  <a:pt x="1242688" y="693672"/>
                  <a:pt x="1181363" y="667460"/>
                </a:cubicBezTo>
                <a:cubicBezTo>
                  <a:pt x="1200910" y="718892"/>
                  <a:pt x="1239711" y="756356"/>
                  <a:pt x="1268685" y="801092"/>
                </a:cubicBezTo>
                <a:cubicBezTo>
                  <a:pt x="1266272" y="822994"/>
                  <a:pt x="1273774" y="838112"/>
                  <a:pt x="1288426" y="847943"/>
                </a:cubicBezTo>
                <a:cubicBezTo>
                  <a:pt x="1284107" y="853497"/>
                  <a:pt x="1288030" y="852813"/>
                  <a:pt x="1283658" y="860903"/>
                </a:cubicBezTo>
                <a:cubicBezTo>
                  <a:pt x="1320549" y="910326"/>
                  <a:pt x="1376845" y="933875"/>
                  <a:pt x="1441693" y="959980"/>
                </a:cubicBezTo>
                <a:cubicBezTo>
                  <a:pt x="1462000" y="984493"/>
                  <a:pt x="1498881" y="997020"/>
                  <a:pt x="1515526" y="1023688"/>
                </a:cubicBezTo>
                <a:cubicBezTo>
                  <a:pt x="1586799" y="1060298"/>
                  <a:pt x="1669891" y="1088024"/>
                  <a:pt x="1760043" y="1109973"/>
                </a:cubicBezTo>
                <a:cubicBezTo>
                  <a:pt x="1970785" y="1161456"/>
                  <a:pt x="2187226" y="1155593"/>
                  <a:pt x="2366230" y="1214879"/>
                </a:cubicBezTo>
                <a:cubicBezTo>
                  <a:pt x="2315420" y="1209326"/>
                  <a:pt x="2191054" y="1182724"/>
                  <a:pt x="2100724" y="1173947"/>
                </a:cubicBezTo>
                <a:cubicBezTo>
                  <a:pt x="2242873" y="1219437"/>
                  <a:pt x="2380244" y="1255146"/>
                  <a:pt x="2506899" y="1303082"/>
                </a:cubicBezTo>
                <a:cubicBezTo>
                  <a:pt x="2419396" y="1294571"/>
                  <a:pt x="2339051" y="1252466"/>
                  <a:pt x="2254985" y="1229204"/>
                </a:cubicBezTo>
                <a:cubicBezTo>
                  <a:pt x="2195900" y="1212710"/>
                  <a:pt x="2134308" y="1199178"/>
                  <a:pt x="2067280" y="1179268"/>
                </a:cubicBezTo>
                <a:cubicBezTo>
                  <a:pt x="2057084" y="1175989"/>
                  <a:pt x="2078272" y="1177100"/>
                  <a:pt x="2068079" y="1173822"/>
                </a:cubicBezTo>
                <a:cubicBezTo>
                  <a:pt x="1962822" y="1163602"/>
                  <a:pt x="1866707" y="1132332"/>
                  <a:pt x="1779695" y="1123733"/>
                </a:cubicBezTo>
                <a:cubicBezTo>
                  <a:pt x="1770139" y="1122619"/>
                  <a:pt x="1759181" y="1127813"/>
                  <a:pt x="1749423" y="1126985"/>
                </a:cubicBezTo>
                <a:cubicBezTo>
                  <a:pt x="1742985" y="1126339"/>
                  <a:pt x="1737864" y="1118892"/>
                  <a:pt x="1731714" y="1118447"/>
                </a:cubicBezTo>
                <a:cubicBezTo>
                  <a:pt x="1718724" y="1117930"/>
                  <a:pt x="1689018" y="1131443"/>
                  <a:pt x="1674850" y="1117233"/>
                </a:cubicBezTo>
                <a:cubicBezTo>
                  <a:pt x="1685809" y="1112039"/>
                  <a:pt x="1703799" y="1116486"/>
                  <a:pt x="1716378" y="1113284"/>
                </a:cubicBezTo>
                <a:cubicBezTo>
                  <a:pt x="1665088" y="1097958"/>
                  <a:pt x="1607405" y="1075155"/>
                  <a:pt x="1546236" y="1055486"/>
                </a:cubicBezTo>
                <a:cubicBezTo>
                  <a:pt x="1553337" y="1071181"/>
                  <a:pt x="1575715" y="1076127"/>
                  <a:pt x="1577743" y="1095990"/>
                </a:cubicBezTo>
                <a:cubicBezTo>
                  <a:pt x="1611389" y="1122981"/>
                  <a:pt x="1645981" y="1146774"/>
                  <a:pt x="1673601" y="1176837"/>
                </a:cubicBezTo>
                <a:cubicBezTo>
                  <a:pt x="1690605" y="1195607"/>
                  <a:pt x="1699025" y="1222948"/>
                  <a:pt x="1724014" y="1234012"/>
                </a:cubicBezTo>
                <a:cubicBezTo>
                  <a:pt x="1722248" y="1248217"/>
                  <a:pt x="1754069" y="1255057"/>
                  <a:pt x="1758689" y="1272447"/>
                </a:cubicBezTo>
                <a:cubicBezTo>
                  <a:pt x="1794618" y="1283878"/>
                  <a:pt x="1805786" y="1315289"/>
                  <a:pt x="1832523" y="1336156"/>
                </a:cubicBezTo>
                <a:cubicBezTo>
                  <a:pt x="1856572" y="1354710"/>
                  <a:pt x="1890985" y="1359076"/>
                  <a:pt x="1924861" y="1370358"/>
                </a:cubicBezTo>
                <a:cubicBezTo>
                  <a:pt x="1948546" y="1378363"/>
                  <a:pt x="1966699" y="1393648"/>
                  <a:pt x="1988272" y="1399746"/>
                </a:cubicBezTo>
                <a:cubicBezTo>
                  <a:pt x="1999615" y="1399539"/>
                  <a:pt x="1991211" y="1413385"/>
                  <a:pt x="2002265" y="1412976"/>
                </a:cubicBezTo>
                <a:cubicBezTo>
                  <a:pt x="2049859" y="1394829"/>
                  <a:pt x="2107157" y="1412646"/>
                  <a:pt x="2153898" y="1435080"/>
                </a:cubicBezTo>
                <a:cubicBezTo>
                  <a:pt x="2165163" y="1438678"/>
                  <a:pt x="2167021" y="1429257"/>
                  <a:pt x="2176376" y="1430659"/>
                </a:cubicBezTo>
                <a:cubicBezTo>
                  <a:pt x="2229776" y="1447892"/>
                  <a:pt x="2276659" y="1468280"/>
                  <a:pt x="2331980" y="1477849"/>
                </a:cubicBezTo>
                <a:cubicBezTo>
                  <a:pt x="2377657" y="1485813"/>
                  <a:pt x="2424915" y="1474295"/>
                  <a:pt x="2470215" y="1481566"/>
                </a:cubicBezTo>
                <a:cubicBezTo>
                  <a:pt x="2511618" y="1488252"/>
                  <a:pt x="2544278" y="1496966"/>
                  <a:pt x="2582804" y="1491772"/>
                </a:cubicBezTo>
                <a:cubicBezTo>
                  <a:pt x="2650241" y="1482803"/>
                  <a:pt x="2726700" y="1481867"/>
                  <a:pt x="2787238" y="1471069"/>
                </a:cubicBezTo>
                <a:cubicBezTo>
                  <a:pt x="2774872" y="1464126"/>
                  <a:pt x="2760543" y="1457523"/>
                  <a:pt x="2744622" y="1447663"/>
                </a:cubicBezTo>
                <a:cubicBezTo>
                  <a:pt x="2760555" y="1447666"/>
                  <a:pt x="2797158" y="1450135"/>
                  <a:pt x="2799546" y="1462101"/>
                </a:cubicBezTo>
                <a:cubicBezTo>
                  <a:pt x="2885736" y="1463260"/>
                  <a:pt x="2968421" y="1473117"/>
                  <a:pt x="3052998" y="1476578"/>
                </a:cubicBezTo>
                <a:cubicBezTo>
                  <a:pt x="3101263" y="1463620"/>
                  <a:pt x="3177354" y="1466286"/>
                  <a:pt x="3237386" y="1479583"/>
                </a:cubicBezTo>
                <a:cubicBezTo>
                  <a:pt x="3254509" y="1483423"/>
                  <a:pt x="3273803" y="1490929"/>
                  <a:pt x="3285713" y="1500983"/>
                </a:cubicBezTo>
                <a:cubicBezTo>
                  <a:pt x="3304268" y="1497247"/>
                  <a:pt x="3315634" y="1509924"/>
                  <a:pt x="3332555" y="1514051"/>
                </a:cubicBezTo>
                <a:cubicBezTo>
                  <a:pt x="3293479" y="1517573"/>
                  <a:pt x="3239014" y="1485871"/>
                  <a:pt x="3188316" y="1479538"/>
                </a:cubicBezTo>
                <a:cubicBezTo>
                  <a:pt x="3088685" y="1466822"/>
                  <a:pt x="2989103" y="1498322"/>
                  <a:pt x="2893084" y="1471836"/>
                </a:cubicBezTo>
                <a:cubicBezTo>
                  <a:pt x="2954242" y="1501362"/>
                  <a:pt x="3019415" y="1516544"/>
                  <a:pt x="3092444" y="1534652"/>
                </a:cubicBezTo>
                <a:cubicBezTo>
                  <a:pt x="3065898" y="1523355"/>
                  <a:pt x="3042596" y="1501892"/>
                  <a:pt x="3007646" y="1504443"/>
                </a:cubicBezTo>
                <a:cubicBezTo>
                  <a:pt x="3010302" y="1489575"/>
                  <a:pt x="3036149" y="1496950"/>
                  <a:pt x="3046546" y="1499940"/>
                </a:cubicBezTo>
                <a:cubicBezTo>
                  <a:pt x="3085014" y="1511434"/>
                  <a:pt x="3121698" y="1542696"/>
                  <a:pt x="3170790" y="1555625"/>
                </a:cubicBezTo>
                <a:cubicBezTo>
                  <a:pt x="3219102" y="1568436"/>
                  <a:pt x="3278449" y="1586400"/>
                  <a:pt x="3336417" y="1590960"/>
                </a:cubicBezTo>
                <a:cubicBezTo>
                  <a:pt x="3389794" y="1595308"/>
                  <a:pt x="3429511" y="1579797"/>
                  <a:pt x="3476192" y="1567874"/>
                </a:cubicBezTo>
                <a:cubicBezTo>
                  <a:pt x="3606163" y="1518193"/>
                  <a:pt x="3801846" y="1541975"/>
                  <a:pt x="3945681" y="1609661"/>
                </a:cubicBezTo>
                <a:cubicBezTo>
                  <a:pt x="3951489" y="1612441"/>
                  <a:pt x="3956409" y="1620175"/>
                  <a:pt x="3962504" y="1623156"/>
                </a:cubicBezTo>
                <a:cubicBezTo>
                  <a:pt x="3969467" y="1626745"/>
                  <a:pt x="3977403" y="1625868"/>
                  <a:pt x="3983298" y="1629138"/>
                </a:cubicBezTo>
                <a:cubicBezTo>
                  <a:pt x="3993483" y="1635197"/>
                  <a:pt x="4001717" y="1643429"/>
                  <a:pt x="4010785" y="1650315"/>
                </a:cubicBezTo>
                <a:lnTo>
                  <a:pt x="4035308" y="1660203"/>
                </a:lnTo>
                <a:lnTo>
                  <a:pt x="3970530" y="1660203"/>
                </a:lnTo>
                <a:lnTo>
                  <a:pt x="3928211" y="1637534"/>
                </a:lnTo>
                <a:cubicBezTo>
                  <a:pt x="3892755" y="1618818"/>
                  <a:pt x="3856160" y="1601881"/>
                  <a:pt x="3812765" y="1594657"/>
                </a:cubicBezTo>
                <a:cubicBezTo>
                  <a:pt x="3700302" y="1541217"/>
                  <a:pt x="3569109" y="1569882"/>
                  <a:pt x="3465834" y="1586357"/>
                </a:cubicBezTo>
                <a:cubicBezTo>
                  <a:pt x="3437152" y="1607022"/>
                  <a:pt x="3398775" y="1614464"/>
                  <a:pt x="3361731" y="1623698"/>
                </a:cubicBezTo>
                <a:cubicBezTo>
                  <a:pt x="3354504" y="1633865"/>
                  <a:pt x="3346298" y="1642702"/>
                  <a:pt x="3337313" y="1650478"/>
                </a:cubicBezTo>
                <a:lnTo>
                  <a:pt x="3323457" y="1660203"/>
                </a:lnTo>
                <a:lnTo>
                  <a:pt x="3262014" y="1660203"/>
                </a:lnTo>
                <a:lnTo>
                  <a:pt x="3252977" y="1659068"/>
                </a:lnTo>
                <a:lnTo>
                  <a:pt x="3251901" y="1660203"/>
                </a:lnTo>
                <a:lnTo>
                  <a:pt x="3105720" y="1660203"/>
                </a:lnTo>
                <a:lnTo>
                  <a:pt x="2881388" y="1641008"/>
                </a:lnTo>
                <a:cubicBezTo>
                  <a:pt x="2794049" y="1631110"/>
                  <a:pt x="2706614" y="1619428"/>
                  <a:pt x="2624346" y="1608362"/>
                </a:cubicBezTo>
                <a:cubicBezTo>
                  <a:pt x="2642358" y="1593094"/>
                  <a:pt x="2661318" y="1607228"/>
                  <a:pt x="2681209" y="1609575"/>
                </a:cubicBezTo>
                <a:cubicBezTo>
                  <a:pt x="2863983" y="1629036"/>
                  <a:pt x="3033899" y="1641638"/>
                  <a:pt x="3224039" y="1649958"/>
                </a:cubicBezTo>
                <a:cubicBezTo>
                  <a:pt x="3112787" y="1627390"/>
                  <a:pt x="3011479" y="1629370"/>
                  <a:pt x="2901671" y="1607813"/>
                </a:cubicBezTo>
                <a:cubicBezTo>
                  <a:pt x="2827492" y="1593190"/>
                  <a:pt x="2743564" y="1582034"/>
                  <a:pt x="2652587" y="1566800"/>
                </a:cubicBezTo>
                <a:cubicBezTo>
                  <a:pt x="2642568" y="1564502"/>
                  <a:pt x="2651177" y="1568815"/>
                  <a:pt x="2648617" y="1574314"/>
                </a:cubicBezTo>
                <a:cubicBezTo>
                  <a:pt x="2549848" y="1576358"/>
                  <a:pt x="2446660" y="1560723"/>
                  <a:pt x="2352439" y="1555657"/>
                </a:cubicBezTo>
                <a:cubicBezTo>
                  <a:pt x="2314653" y="1553647"/>
                  <a:pt x="2256823" y="1561194"/>
                  <a:pt x="2227600" y="1537730"/>
                </a:cubicBezTo>
                <a:cubicBezTo>
                  <a:pt x="2086538" y="1519594"/>
                  <a:pt x="1934487" y="1489476"/>
                  <a:pt x="1798405" y="1448236"/>
                </a:cubicBezTo>
                <a:cubicBezTo>
                  <a:pt x="1838987" y="1447485"/>
                  <a:pt x="1909831" y="1485937"/>
                  <a:pt x="1945125" y="1466900"/>
                </a:cubicBezTo>
                <a:cubicBezTo>
                  <a:pt x="1888440" y="1452516"/>
                  <a:pt x="1849364" y="1456038"/>
                  <a:pt x="1804603" y="1427697"/>
                </a:cubicBezTo>
                <a:cubicBezTo>
                  <a:pt x="1712618" y="1413902"/>
                  <a:pt x="1651912" y="1362817"/>
                  <a:pt x="1589958" y="1324583"/>
                </a:cubicBezTo>
                <a:cubicBezTo>
                  <a:pt x="1518238" y="1295382"/>
                  <a:pt x="1437957" y="1306082"/>
                  <a:pt x="1372035" y="1275363"/>
                </a:cubicBezTo>
                <a:cubicBezTo>
                  <a:pt x="1352968" y="1266302"/>
                  <a:pt x="1349921" y="1257736"/>
                  <a:pt x="1323706" y="1253963"/>
                </a:cubicBezTo>
                <a:cubicBezTo>
                  <a:pt x="1287358" y="1248670"/>
                  <a:pt x="1254183" y="1227158"/>
                  <a:pt x="1226708" y="1213496"/>
                </a:cubicBezTo>
                <a:cubicBezTo>
                  <a:pt x="1216741" y="1208661"/>
                  <a:pt x="1204042" y="1208347"/>
                  <a:pt x="1195747" y="1202969"/>
                </a:cubicBezTo>
                <a:cubicBezTo>
                  <a:pt x="1189476" y="1199006"/>
                  <a:pt x="1188218" y="1189118"/>
                  <a:pt x="1182351" y="1184580"/>
                </a:cubicBezTo>
                <a:cubicBezTo>
                  <a:pt x="1177438" y="1181140"/>
                  <a:pt x="1168721" y="1181900"/>
                  <a:pt x="1164387" y="1178865"/>
                </a:cubicBezTo>
                <a:cubicBezTo>
                  <a:pt x="1139506" y="1162730"/>
                  <a:pt x="1121048" y="1138653"/>
                  <a:pt x="1094380" y="1123840"/>
                </a:cubicBezTo>
                <a:cubicBezTo>
                  <a:pt x="1074453" y="1085867"/>
                  <a:pt x="1048194" y="1042174"/>
                  <a:pt x="989296" y="1049401"/>
                </a:cubicBezTo>
                <a:cubicBezTo>
                  <a:pt x="955187" y="1053828"/>
                  <a:pt x="902646" y="1065507"/>
                  <a:pt x="855575" y="1068148"/>
                </a:cubicBezTo>
                <a:cubicBezTo>
                  <a:pt x="807521" y="1070959"/>
                  <a:pt x="753863" y="1070704"/>
                  <a:pt x="716198" y="1072211"/>
                </a:cubicBezTo>
                <a:cubicBezTo>
                  <a:pt x="705718" y="1087178"/>
                  <a:pt x="671779" y="1074137"/>
                  <a:pt x="653079" y="1075626"/>
                </a:cubicBezTo>
                <a:cubicBezTo>
                  <a:pt x="644073" y="1076183"/>
                  <a:pt x="636005" y="1083401"/>
                  <a:pt x="627175" y="1084940"/>
                </a:cubicBezTo>
                <a:cubicBezTo>
                  <a:pt x="585682" y="1091916"/>
                  <a:pt x="540442" y="1086402"/>
                  <a:pt x="498510" y="1090927"/>
                </a:cubicBezTo>
                <a:cubicBezTo>
                  <a:pt x="440217" y="1097292"/>
                  <a:pt x="394004" y="1128843"/>
                  <a:pt x="350397" y="1148064"/>
                </a:cubicBezTo>
                <a:cubicBezTo>
                  <a:pt x="348644" y="1152413"/>
                  <a:pt x="351850" y="1153371"/>
                  <a:pt x="354766" y="1154126"/>
                </a:cubicBezTo>
                <a:cubicBezTo>
                  <a:pt x="337773" y="1158098"/>
                  <a:pt x="321886" y="1183862"/>
                  <a:pt x="305189" y="1192329"/>
                </a:cubicBezTo>
                <a:cubicBezTo>
                  <a:pt x="292154" y="1198644"/>
                  <a:pt x="282116" y="1201909"/>
                  <a:pt x="266434" y="1213232"/>
                </a:cubicBezTo>
                <a:cubicBezTo>
                  <a:pt x="262859" y="1215877"/>
                  <a:pt x="263008" y="1218125"/>
                  <a:pt x="268264" y="1219232"/>
                </a:cubicBezTo>
                <a:cubicBezTo>
                  <a:pt x="237603" y="1231648"/>
                  <a:pt x="219096" y="1261154"/>
                  <a:pt x="179697" y="1261447"/>
                </a:cubicBezTo>
                <a:cubicBezTo>
                  <a:pt x="179328" y="1265049"/>
                  <a:pt x="178671" y="1268448"/>
                  <a:pt x="178013" y="1271849"/>
                </a:cubicBezTo>
                <a:cubicBezTo>
                  <a:pt x="146915" y="1281814"/>
                  <a:pt x="128173" y="1308581"/>
                  <a:pt x="92620" y="1311996"/>
                </a:cubicBezTo>
                <a:cubicBezTo>
                  <a:pt x="89822" y="1328909"/>
                  <a:pt x="58914" y="1348445"/>
                  <a:pt x="47956" y="1353639"/>
                </a:cubicBezTo>
                <a:cubicBezTo>
                  <a:pt x="33217" y="1375917"/>
                  <a:pt x="39231" y="1396856"/>
                  <a:pt x="33164" y="1411053"/>
                </a:cubicBezTo>
                <a:cubicBezTo>
                  <a:pt x="29092" y="1409488"/>
                  <a:pt x="28145" y="1412685"/>
                  <a:pt x="24825" y="1412505"/>
                </a:cubicBezTo>
                <a:lnTo>
                  <a:pt x="25202" y="1413198"/>
                </a:lnTo>
                <a:cubicBezTo>
                  <a:pt x="25237" y="1416225"/>
                  <a:pt x="27803" y="1415019"/>
                  <a:pt x="27829" y="1413751"/>
                </a:cubicBezTo>
                <a:cubicBezTo>
                  <a:pt x="36576" y="1430170"/>
                  <a:pt x="20727" y="1444808"/>
                  <a:pt x="25094" y="1465022"/>
                </a:cubicBezTo>
                <a:cubicBezTo>
                  <a:pt x="26083" y="1469146"/>
                  <a:pt x="34365" y="1484382"/>
                  <a:pt x="37692" y="1488856"/>
                </a:cubicBezTo>
                <a:cubicBezTo>
                  <a:pt x="49671" y="1504965"/>
                  <a:pt x="68227" y="1519674"/>
                  <a:pt x="79025" y="1536242"/>
                </a:cubicBezTo>
                <a:cubicBezTo>
                  <a:pt x="82526" y="1541696"/>
                  <a:pt x="82899" y="1556541"/>
                  <a:pt x="96790" y="1560691"/>
                </a:cubicBezTo>
                <a:cubicBezTo>
                  <a:pt x="104883" y="1594345"/>
                  <a:pt x="124202" y="1614387"/>
                  <a:pt x="134730" y="1641361"/>
                </a:cubicBezTo>
                <a:lnTo>
                  <a:pt x="139028" y="1660203"/>
                </a:lnTo>
                <a:lnTo>
                  <a:pt x="118767" y="1660203"/>
                </a:lnTo>
                <a:lnTo>
                  <a:pt x="113238" y="1635850"/>
                </a:lnTo>
                <a:cubicBezTo>
                  <a:pt x="105951" y="1622652"/>
                  <a:pt x="95696" y="1610539"/>
                  <a:pt x="85981" y="1600734"/>
                </a:cubicBezTo>
                <a:cubicBezTo>
                  <a:pt x="70374" y="1557207"/>
                  <a:pt x="46523" y="1519917"/>
                  <a:pt x="11255" y="1490934"/>
                </a:cubicBezTo>
                <a:cubicBezTo>
                  <a:pt x="14869" y="1477164"/>
                  <a:pt x="4658" y="1465296"/>
                  <a:pt x="0" y="1459033"/>
                </a:cubicBezTo>
                <a:cubicBezTo>
                  <a:pt x="4836" y="1452124"/>
                  <a:pt x="2126" y="1436930"/>
                  <a:pt x="10423" y="1428156"/>
                </a:cubicBezTo>
                <a:cubicBezTo>
                  <a:pt x="8337" y="1424980"/>
                  <a:pt x="604" y="1425571"/>
                  <a:pt x="3681" y="1418717"/>
                </a:cubicBezTo>
                <a:cubicBezTo>
                  <a:pt x="19761" y="1420970"/>
                  <a:pt x="5787" y="1402176"/>
                  <a:pt x="12760" y="1395907"/>
                </a:cubicBezTo>
                <a:cubicBezTo>
                  <a:pt x="17543" y="1391537"/>
                  <a:pt x="12356" y="1396483"/>
                  <a:pt x="11817" y="1384953"/>
                </a:cubicBezTo>
                <a:cubicBezTo>
                  <a:pt x="10812" y="1372239"/>
                  <a:pt x="23604" y="1358892"/>
                  <a:pt x="21294" y="1343120"/>
                </a:cubicBezTo>
                <a:cubicBezTo>
                  <a:pt x="32919" y="1338822"/>
                  <a:pt x="45875" y="1336312"/>
                  <a:pt x="49426" y="1320783"/>
                </a:cubicBezTo>
                <a:cubicBezTo>
                  <a:pt x="59385" y="1321323"/>
                  <a:pt x="71116" y="1311950"/>
                  <a:pt x="68332" y="1304855"/>
                </a:cubicBezTo>
                <a:cubicBezTo>
                  <a:pt x="92273" y="1295882"/>
                  <a:pt x="123013" y="1279661"/>
                  <a:pt x="134675" y="1264237"/>
                </a:cubicBezTo>
                <a:cubicBezTo>
                  <a:pt x="161594" y="1257778"/>
                  <a:pt x="184549" y="1230529"/>
                  <a:pt x="208015" y="1230232"/>
                </a:cubicBezTo>
                <a:cubicBezTo>
                  <a:pt x="215672" y="1219295"/>
                  <a:pt x="229697" y="1217105"/>
                  <a:pt x="241059" y="1211336"/>
                </a:cubicBezTo>
                <a:cubicBezTo>
                  <a:pt x="252698" y="1183026"/>
                  <a:pt x="298017" y="1184734"/>
                  <a:pt x="303831" y="1159210"/>
                </a:cubicBezTo>
                <a:cubicBezTo>
                  <a:pt x="314797" y="1158310"/>
                  <a:pt x="321771" y="1152040"/>
                  <a:pt x="330278" y="1147273"/>
                </a:cubicBezTo>
                <a:cubicBezTo>
                  <a:pt x="343939" y="1120381"/>
                  <a:pt x="369656" y="1119944"/>
                  <a:pt x="386995" y="1099487"/>
                </a:cubicBezTo>
                <a:cubicBezTo>
                  <a:pt x="456526" y="1065390"/>
                  <a:pt x="550852" y="1065383"/>
                  <a:pt x="640897" y="1059805"/>
                </a:cubicBezTo>
                <a:cubicBezTo>
                  <a:pt x="650527" y="1052821"/>
                  <a:pt x="674597" y="1051660"/>
                  <a:pt x="687340" y="1059296"/>
                </a:cubicBezTo>
                <a:cubicBezTo>
                  <a:pt x="798268" y="1046037"/>
                  <a:pt x="909399" y="1032490"/>
                  <a:pt x="1022614" y="1022118"/>
                </a:cubicBezTo>
                <a:cubicBezTo>
                  <a:pt x="1013621" y="1012819"/>
                  <a:pt x="1016130" y="995703"/>
                  <a:pt x="994135" y="995743"/>
                </a:cubicBezTo>
                <a:cubicBezTo>
                  <a:pt x="994606" y="968622"/>
                  <a:pt x="972983" y="950908"/>
                  <a:pt x="962484" y="938838"/>
                </a:cubicBezTo>
                <a:cubicBezTo>
                  <a:pt x="966961" y="939827"/>
                  <a:pt x="969641" y="937844"/>
                  <a:pt x="971368" y="934764"/>
                </a:cubicBezTo>
                <a:cubicBezTo>
                  <a:pt x="962854" y="935237"/>
                  <a:pt x="964257" y="928927"/>
                  <a:pt x="955742" y="929399"/>
                </a:cubicBezTo>
                <a:cubicBezTo>
                  <a:pt x="936047" y="875718"/>
                  <a:pt x="878935" y="849024"/>
                  <a:pt x="857453" y="796666"/>
                </a:cubicBezTo>
                <a:cubicBezTo>
                  <a:pt x="854159" y="795218"/>
                  <a:pt x="852856" y="792160"/>
                  <a:pt x="847285" y="792120"/>
                </a:cubicBezTo>
                <a:cubicBezTo>
                  <a:pt x="835793" y="757479"/>
                  <a:pt x="817554" y="727552"/>
                  <a:pt x="799806" y="697538"/>
                </a:cubicBezTo>
                <a:cubicBezTo>
                  <a:pt x="748532" y="658204"/>
                  <a:pt x="746244" y="590118"/>
                  <a:pt x="716853" y="537369"/>
                </a:cubicBezTo>
                <a:cubicBezTo>
                  <a:pt x="712597" y="530528"/>
                  <a:pt x="717887" y="534661"/>
                  <a:pt x="720822" y="529854"/>
                </a:cubicBezTo>
                <a:cubicBezTo>
                  <a:pt x="706292" y="523541"/>
                  <a:pt x="721577" y="484488"/>
                  <a:pt x="706082" y="486935"/>
                </a:cubicBezTo>
                <a:cubicBezTo>
                  <a:pt x="716940" y="458508"/>
                  <a:pt x="703004" y="428590"/>
                  <a:pt x="706786" y="397353"/>
                </a:cubicBezTo>
                <a:cubicBezTo>
                  <a:pt x="710228" y="368451"/>
                  <a:pt x="726790" y="333723"/>
                  <a:pt x="733140" y="301283"/>
                </a:cubicBezTo>
                <a:cubicBezTo>
                  <a:pt x="732912" y="302838"/>
                  <a:pt x="730547" y="303756"/>
                  <a:pt x="730513" y="300730"/>
                </a:cubicBezTo>
                <a:cubicBezTo>
                  <a:pt x="745467" y="286751"/>
                  <a:pt x="736207" y="257534"/>
                  <a:pt x="751501" y="255376"/>
                </a:cubicBezTo>
                <a:lnTo>
                  <a:pt x="754828" y="259849"/>
                </a:lnTo>
                <a:cubicBezTo>
                  <a:pt x="746976" y="242771"/>
                  <a:pt x="764137" y="235486"/>
                  <a:pt x="756223" y="216648"/>
                </a:cubicBezTo>
                <a:cubicBezTo>
                  <a:pt x="760698" y="217636"/>
                  <a:pt x="763379" y="215653"/>
                  <a:pt x="765106" y="212573"/>
                </a:cubicBezTo>
                <a:cubicBezTo>
                  <a:pt x="752556" y="200354"/>
                  <a:pt x="781677" y="182141"/>
                  <a:pt x="771413" y="172809"/>
                </a:cubicBezTo>
                <a:cubicBezTo>
                  <a:pt x="792182" y="165906"/>
                  <a:pt x="790441" y="127799"/>
                  <a:pt x="809966" y="119596"/>
                </a:cubicBezTo>
                <a:cubicBezTo>
                  <a:pt x="796673" y="110288"/>
                  <a:pt x="822461" y="101752"/>
                  <a:pt x="805996" y="94511"/>
                </a:cubicBezTo>
                <a:cubicBezTo>
                  <a:pt x="833131" y="63756"/>
                  <a:pt x="837577" y="815"/>
                  <a:pt x="875619" y="0"/>
                </a:cubicBezTo>
                <a:close/>
              </a:path>
            </a:pathLst>
          </a:custGeom>
          <a:solidFill>
            <a:schemeClr val="accent6">
              <a:lumMod val="60000"/>
              <a:lumOff val="40000"/>
              <a:alpha val="40000"/>
            </a:schemeClr>
          </a:solidFill>
          <a:ln w="2262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spTree>
    <p:extLst>
      <p:ext uri="{BB962C8B-B14F-4D97-AF65-F5344CB8AC3E}">
        <p14:creationId xmlns:p14="http://schemas.microsoft.com/office/powerpoint/2010/main" val="193514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16BD-245A-3F4B-C9F0-251489D1387B}"/>
              </a:ext>
            </a:extLst>
          </p:cNvPr>
          <p:cNvSpPr>
            <a:spLocks noGrp="1"/>
          </p:cNvSpPr>
          <p:nvPr>
            <p:ph type="title"/>
          </p:nvPr>
        </p:nvSpPr>
        <p:spPr/>
        <p:txBody>
          <a:bodyPr/>
          <a:lstStyle/>
          <a:p>
            <a:r>
              <a:rPr lang="en-US" sz="7200">
                <a:solidFill>
                  <a:schemeClr val="accent1"/>
                </a:solidFill>
                <a:latin typeface="Franklin Gothic Medium" panose="020B0603020102020204" pitchFamily="34" charset="0"/>
              </a:rPr>
              <a:t>What is EMMA?</a:t>
            </a:r>
            <a:endParaRPr lang="en-US">
              <a:latin typeface="Franklin Gothic Medium" panose="020B0603020102020204" pitchFamily="34" charset="0"/>
            </a:endParaRPr>
          </a:p>
        </p:txBody>
      </p:sp>
      <p:sp>
        <p:nvSpPr>
          <p:cNvPr id="3" name="Footer Placeholder 2">
            <a:extLst>
              <a:ext uri="{FF2B5EF4-FFF2-40B4-BE49-F238E27FC236}">
                <a16:creationId xmlns:a16="http://schemas.microsoft.com/office/drawing/2014/main" id="{E6B2AF6B-6E6C-AB94-B52C-A7D798D4E15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mj-lt"/>
                <a:ea typeface="Source Sans Pro" panose="020B0503030403020204" pitchFamily="34" charset="0"/>
                <a:cs typeface="+mn-cs"/>
              </a:rPr>
              <a:t>PRESENTATION TITLE</a:t>
            </a:r>
          </a:p>
        </p:txBody>
      </p:sp>
      <p:sp>
        <p:nvSpPr>
          <p:cNvPr id="4" name="Slide Number Placeholder 3">
            <a:extLst>
              <a:ext uri="{FF2B5EF4-FFF2-40B4-BE49-F238E27FC236}">
                <a16:creationId xmlns:a16="http://schemas.microsoft.com/office/drawing/2014/main" id="{206AE78D-B0BB-5ACA-1F90-A26AE10B210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panose="020B0503030403020204" pitchFamily="34" charset="0"/>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endParaRPr>
          </a:p>
        </p:txBody>
      </p:sp>
      <p:sp>
        <p:nvSpPr>
          <p:cNvPr id="5" name="Text Placeholder 4">
            <a:extLst>
              <a:ext uri="{FF2B5EF4-FFF2-40B4-BE49-F238E27FC236}">
                <a16:creationId xmlns:a16="http://schemas.microsoft.com/office/drawing/2014/main" id="{69FB0565-ED85-30E3-9D19-1D19D06C8B0F}"/>
              </a:ext>
            </a:extLst>
          </p:cNvPr>
          <p:cNvSpPr>
            <a:spLocks noGrp="1"/>
          </p:cNvSpPr>
          <p:nvPr>
            <p:ph type="body" sz="quarter" idx="10"/>
          </p:nvPr>
        </p:nvSpPr>
        <p:spPr/>
        <p:txBody>
          <a:bodyPr/>
          <a:lstStyle/>
          <a:p>
            <a:r>
              <a:rPr lang="en-US">
                <a:cs typeface="Calibri"/>
              </a:rPr>
              <a:t>Enrollment</a:t>
            </a:r>
            <a:endParaRPr lang="en-US"/>
          </a:p>
        </p:txBody>
      </p:sp>
      <p:sp>
        <p:nvSpPr>
          <p:cNvPr id="6" name="Text Placeholder 5">
            <a:extLst>
              <a:ext uri="{FF2B5EF4-FFF2-40B4-BE49-F238E27FC236}">
                <a16:creationId xmlns:a16="http://schemas.microsoft.com/office/drawing/2014/main" id="{6CC41CD7-EE1D-AFA6-86D3-79FEC442010F}"/>
              </a:ext>
            </a:extLst>
          </p:cNvPr>
          <p:cNvSpPr>
            <a:spLocks noGrp="1"/>
          </p:cNvSpPr>
          <p:nvPr>
            <p:ph type="body" sz="quarter" idx="11"/>
          </p:nvPr>
        </p:nvSpPr>
        <p:spPr/>
        <p:txBody>
          <a:bodyPr/>
          <a:lstStyle/>
          <a:p>
            <a:r>
              <a:rPr lang="en-US" sz="2400">
                <a:solidFill>
                  <a:schemeClr val="accent2"/>
                </a:solidFill>
                <a:cs typeface="Calibri"/>
              </a:rPr>
              <a:t>Modules</a:t>
            </a:r>
            <a:endParaRPr lang="en-US"/>
          </a:p>
        </p:txBody>
      </p:sp>
      <p:sp>
        <p:nvSpPr>
          <p:cNvPr id="7" name="Text Placeholder 6">
            <a:extLst>
              <a:ext uri="{FF2B5EF4-FFF2-40B4-BE49-F238E27FC236}">
                <a16:creationId xmlns:a16="http://schemas.microsoft.com/office/drawing/2014/main" id="{1CF8BDAD-AA9E-88AF-F79A-33934360781E}"/>
              </a:ext>
            </a:extLst>
          </p:cNvPr>
          <p:cNvSpPr>
            <a:spLocks noGrp="1"/>
          </p:cNvSpPr>
          <p:nvPr>
            <p:ph type="body" sz="quarter" idx="12"/>
          </p:nvPr>
        </p:nvSpPr>
        <p:spPr>
          <a:xfrm>
            <a:off x="5905499" y="3328416"/>
            <a:ext cx="1890607" cy="356616"/>
          </a:xfrm>
        </p:spPr>
        <p:txBody>
          <a:bodyPr/>
          <a:lstStyle/>
          <a:p>
            <a:r>
              <a:rPr lang="en-US" sz="2400">
                <a:solidFill>
                  <a:schemeClr val="accent2"/>
                </a:solidFill>
                <a:cs typeface="Calibri"/>
              </a:rPr>
              <a:t>Management</a:t>
            </a:r>
            <a:endParaRPr lang="en-US"/>
          </a:p>
        </p:txBody>
      </p:sp>
      <p:sp>
        <p:nvSpPr>
          <p:cNvPr id="8" name="Text Placeholder 7">
            <a:extLst>
              <a:ext uri="{FF2B5EF4-FFF2-40B4-BE49-F238E27FC236}">
                <a16:creationId xmlns:a16="http://schemas.microsoft.com/office/drawing/2014/main" id="{C63701F6-4BBF-7CEC-7B2D-662789CCC1A6}"/>
              </a:ext>
            </a:extLst>
          </p:cNvPr>
          <p:cNvSpPr>
            <a:spLocks noGrp="1"/>
          </p:cNvSpPr>
          <p:nvPr>
            <p:ph type="body" sz="quarter" idx="13"/>
          </p:nvPr>
        </p:nvSpPr>
        <p:spPr/>
        <p:txBody>
          <a:bodyPr/>
          <a:lstStyle/>
          <a:p>
            <a:r>
              <a:rPr lang="en-US" sz="2400">
                <a:solidFill>
                  <a:schemeClr val="accent2"/>
                </a:solidFill>
                <a:cs typeface="Calibri"/>
              </a:rPr>
              <a:t>Assistant</a:t>
            </a:r>
            <a:endParaRPr lang="en-US"/>
          </a:p>
        </p:txBody>
      </p:sp>
      <p:sp>
        <p:nvSpPr>
          <p:cNvPr id="10" name="Text Placeholder 9">
            <a:extLst>
              <a:ext uri="{FF2B5EF4-FFF2-40B4-BE49-F238E27FC236}">
                <a16:creationId xmlns:a16="http://schemas.microsoft.com/office/drawing/2014/main" id="{F642E179-E93A-06EE-5364-C13B87514661}"/>
              </a:ext>
            </a:extLst>
          </p:cNvPr>
          <p:cNvSpPr>
            <a:spLocks noGrp="1"/>
          </p:cNvSpPr>
          <p:nvPr>
            <p:ph type="body" sz="quarter" idx="15"/>
          </p:nvPr>
        </p:nvSpPr>
        <p:spPr/>
        <p:txBody>
          <a:bodyPr/>
          <a:lstStyle/>
          <a:p>
            <a:r>
              <a:rPr lang="en-US">
                <a:latin typeface="+mj-lt"/>
              </a:rPr>
              <a:t>Machine-learned recommendation system</a:t>
            </a:r>
            <a:endParaRPr lang="en-US" sz="1600">
              <a:latin typeface="+mj-lt"/>
            </a:endParaRPr>
          </a:p>
        </p:txBody>
      </p:sp>
      <p:sp>
        <p:nvSpPr>
          <p:cNvPr id="11" name="Text Placeholder 10">
            <a:extLst>
              <a:ext uri="{FF2B5EF4-FFF2-40B4-BE49-F238E27FC236}">
                <a16:creationId xmlns:a16="http://schemas.microsoft.com/office/drawing/2014/main" id="{BC11BBAC-553D-E9B7-5DF5-0E363A6991CB}"/>
              </a:ext>
            </a:extLst>
          </p:cNvPr>
          <p:cNvSpPr>
            <a:spLocks noGrp="1"/>
          </p:cNvSpPr>
          <p:nvPr>
            <p:ph type="body" sz="quarter" idx="16"/>
          </p:nvPr>
        </p:nvSpPr>
        <p:spPr/>
        <p:txBody>
          <a:bodyPr/>
          <a:lstStyle/>
          <a:p>
            <a:r>
              <a:rPr lang="en-US">
                <a:latin typeface="+mj-lt"/>
              </a:rPr>
              <a:t>Provide flexible and most optimized strategy</a:t>
            </a:r>
            <a:endParaRPr lang="en-US" sz="1600">
              <a:latin typeface="+mj-lt"/>
            </a:endParaRPr>
          </a:p>
        </p:txBody>
      </p:sp>
      <p:sp>
        <p:nvSpPr>
          <p:cNvPr id="12" name="Text Placeholder 11">
            <a:extLst>
              <a:ext uri="{FF2B5EF4-FFF2-40B4-BE49-F238E27FC236}">
                <a16:creationId xmlns:a16="http://schemas.microsoft.com/office/drawing/2014/main" id="{5993267B-B32A-5177-5D99-9BAC8D36C432}"/>
              </a:ext>
            </a:extLst>
          </p:cNvPr>
          <p:cNvSpPr>
            <a:spLocks noGrp="1"/>
          </p:cNvSpPr>
          <p:nvPr>
            <p:ph type="body" sz="quarter" idx="17"/>
          </p:nvPr>
        </p:nvSpPr>
        <p:spPr/>
        <p:txBody>
          <a:bodyPr/>
          <a:lstStyle/>
          <a:p>
            <a:r>
              <a:rPr lang="en-US" sz="1600">
                <a:latin typeface="+mj-lt"/>
              </a:rPr>
              <a:t>Provide comprehensive view of student’s profile and capability</a:t>
            </a:r>
          </a:p>
        </p:txBody>
      </p:sp>
      <p:sp>
        <p:nvSpPr>
          <p:cNvPr id="13" name="Text Placeholder 12">
            <a:extLst>
              <a:ext uri="{FF2B5EF4-FFF2-40B4-BE49-F238E27FC236}">
                <a16:creationId xmlns:a16="http://schemas.microsoft.com/office/drawing/2014/main" id="{C8318B5D-36D8-625B-386B-417B9889A6B8}"/>
              </a:ext>
            </a:extLst>
          </p:cNvPr>
          <p:cNvSpPr>
            <a:spLocks noGrp="1"/>
          </p:cNvSpPr>
          <p:nvPr>
            <p:ph type="body" sz="quarter" idx="18"/>
          </p:nvPr>
        </p:nvSpPr>
        <p:spPr/>
        <p:txBody>
          <a:bodyPr/>
          <a:lstStyle/>
          <a:p>
            <a:r>
              <a:rPr lang="en-US" sz="1600">
                <a:latin typeface="+mj-lt"/>
              </a:rPr>
              <a:t>Generative-AI chat bot integrated into enrollment process</a:t>
            </a:r>
          </a:p>
        </p:txBody>
      </p:sp>
    </p:spTree>
    <p:extLst>
      <p:ext uri="{BB962C8B-B14F-4D97-AF65-F5344CB8AC3E}">
        <p14:creationId xmlns:p14="http://schemas.microsoft.com/office/powerpoint/2010/main" val="3021484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Placeholder 64" descr="close up of wood">
            <a:extLst>
              <a:ext uri="{FF2B5EF4-FFF2-40B4-BE49-F238E27FC236}">
                <a16:creationId xmlns:a16="http://schemas.microsoft.com/office/drawing/2014/main" id="{A386F435-7EEA-4D68-8B9F-BA4923518CFC}"/>
              </a:ext>
            </a:extLst>
          </p:cNvPr>
          <p:cNvPicPr>
            <a:picLocks noGrp="1" noChangeAspect="1"/>
          </p:cNvPicPr>
          <p:nvPr>
            <p:ph type="pic" sz="quarter" idx="22"/>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1662113"/>
          </a:xfrm>
        </p:spPr>
      </p:pic>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097279" y="457201"/>
            <a:ext cx="9997440" cy="1662113"/>
          </a:xfrm>
        </p:spPr>
        <p:txBody>
          <a:bodyPr anchor="b">
            <a:normAutofit fontScale="90000"/>
          </a:bodyPr>
          <a:lstStyle/>
          <a:p>
            <a:r>
              <a:rPr lang="en-US">
                <a:latin typeface="Franklin Gothic Medium" panose="020B0603020102020204" pitchFamily="34" charset="0"/>
              </a:rPr>
              <a:t>Literature Review &amp; Market Research</a:t>
            </a:r>
          </a:p>
        </p:txBody>
      </p:sp>
      <p:sp>
        <p:nvSpPr>
          <p:cNvPr id="3" name="Text Placeholder 2">
            <a:extLst>
              <a:ext uri="{FF2B5EF4-FFF2-40B4-BE49-F238E27FC236}">
                <a16:creationId xmlns:a16="http://schemas.microsoft.com/office/drawing/2014/main" id="{1FB6990F-5DC9-9043-9232-F1297EA7F243}"/>
              </a:ext>
            </a:extLst>
          </p:cNvPr>
          <p:cNvSpPr>
            <a:spLocks noGrp="1"/>
          </p:cNvSpPr>
          <p:nvPr>
            <p:ph type="body" idx="1"/>
          </p:nvPr>
        </p:nvSpPr>
        <p:spPr>
          <a:xfrm>
            <a:off x="839789" y="2484326"/>
            <a:ext cx="3205396" cy="619011"/>
          </a:xfrm>
        </p:spPr>
        <p:txBody>
          <a:bodyPr>
            <a:normAutofit fontScale="92500" lnSpcReduction="20000"/>
          </a:bodyPr>
          <a:lstStyle/>
          <a:p>
            <a:r>
              <a:rPr lang="en-US">
                <a:latin typeface="+mj-lt"/>
              </a:rPr>
              <a:t>Enrollment strategy</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839789" y="3187458"/>
            <a:ext cx="3205396" cy="2827182"/>
          </a:xfrm>
        </p:spPr>
        <p:txBody>
          <a:bodyPr>
            <a:normAutofit/>
          </a:bodyPr>
          <a:lstStyle/>
          <a:p>
            <a:r>
              <a:rPr lang="en-US" err="1"/>
              <a:t>asd</a:t>
            </a:r>
            <a:endParaRPr lang="en-US"/>
          </a:p>
        </p:txBody>
      </p:sp>
      <p:sp>
        <p:nvSpPr>
          <p:cNvPr id="7" name="Text Placeholder 6">
            <a:extLst>
              <a:ext uri="{FF2B5EF4-FFF2-40B4-BE49-F238E27FC236}">
                <a16:creationId xmlns:a16="http://schemas.microsoft.com/office/drawing/2014/main" id="{9608CD15-85BD-DB4A-917B-4E7521F75CA4}"/>
              </a:ext>
            </a:extLst>
          </p:cNvPr>
          <p:cNvSpPr>
            <a:spLocks noGrp="1"/>
          </p:cNvSpPr>
          <p:nvPr>
            <p:ph type="body" sz="quarter" idx="3"/>
          </p:nvPr>
        </p:nvSpPr>
        <p:spPr>
          <a:xfrm>
            <a:off x="4550008" y="2484326"/>
            <a:ext cx="3221182" cy="619011"/>
          </a:xfrm>
        </p:spPr>
        <p:txBody>
          <a:bodyPr/>
          <a:lstStyle/>
          <a:p>
            <a:r>
              <a:rPr lang="en-US">
                <a:latin typeface="+mj-lt"/>
              </a:rPr>
              <a:t>LLM</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4550008" y="3187458"/>
            <a:ext cx="3221182" cy="2827182"/>
          </a:xfrm>
        </p:spPr>
        <p:txBody>
          <a:bodyPr>
            <a:normAutofit/>
          </a:bodyPr>
          <a:lstStyle/>
          <a:p>
            <a:r>
              <a:rPr lang="en-US" err="1"/>
              <a:t>asdf</a:t>
            </a:r>
            <a:endParaRPr lang="en-US"/>
          </a:p>
        </p:txBody>
      </p:sp>
      <p:sp>
        <p:nvSpPr>
          <p:cNvPr id="8" name="Text Placeholder 7">
            <a:extLst>
              <a:ext uri="{FF2B5EF4-FFF2-40B4-BE49-F238E27FC236}">
                <a16:creationId xmlns:a16="http://schemas.microsoft.com/office/drawing/2014/main" id="{F4DDDE18-57BD-844A-8AB7-FFA372F31FB9}"/>
              </a:ext>
            </a:extLst>
          </p:cNvPr>
          <p:cNvSpPr>
            <a:spLocks noGrp="1"/>
          </p:cNvSpPr>
          <p:nvPr>
            <p:ph type="body" sz="quarter" idx="10"/>
          </p:nvPr>
        </p:nvSpPr>
        <p:spPr>
          <a:xfrm>
            <a:off x="8276013" y="2484326"/>
            <a:ext cx="3221182" cy="619011"/>
          </a:xfrm>
        </p:spPr>
        <p:txBody>
          <a:bodyPr/>
          <a:lstStyle/>
          <a:p>
            <a:r>
              <a:rPr lang="en-US" err="1">
                <a:latin typeface="+mj-lt"/>
              </a:rPr>
              <a:t>Recommedation</a:t>
            </a:r>
            <a:endParaRPr lang="en-US">
              <a:latin typeface="+mj-lt"/>
            </a:endParaRPr>
          </a:p>
        </p:txBody>
      </p:sp>
      <p:sp>
        <p:nvSpPr>
          <p:cNvPr id="9" name="Content Placeholder 8">
            <a:extLst>
              <a:ext uri="{FF2B5EF4-FFF2-40B4-BE49-F238E27FC236}">
                <a16:creationId xmlns:a16="http://schemas.microsoft.com/office/drawing/2014/main" id="{E638C1D3-13E5-8E44-8AD1-D086D9AE2BB3}"/>
              </a:ext>
            </a:extLst>
          </p:cNvPr>
          <p:cNvSpPr>
            <a:spLocks noGrp="1"/>
          </p:cNvSpPr>
          <p:nvPr>
            <p:ph sz="quarter" idx="11"/>
          </p:nvPr>
        </p:nvSpPr>
        <p:spPr>
          <a:xfrm>
            <a:off x="8276013" y="3187458"/>
            <a:ext cx="3221182" cy="2827182"/>
          </a:xfrm>
        </p:spPr>
        <p:txBody>
          <a:bodyPr/>
          <a:lstStyle/>
          <a:p>
            <a:r>
              <a:rPr lang="en-US" err="1"/>
              <a:t>asdf</a:t>
            </a:r>
            <a:endParaRPr lang="en-US"/>
          </a:p>
        </p:txBody>
      </p:sp>
      <p:sp>
        <p:nvSpPr>
          <p:cNvPr id="6" name="Date Placeholder 5">
            <a:extLst>
              <a:ext uri="{FF2B5EF4-FFF2-40B4-BE49-F238E27FC236}">
                <a16:creationId xmlns:a16="http://schemas.microsoft.com/office/drawing/2014/main" id="{3F133A8C-3B97-4425-9E56-F20597F1FAEC}"/>
              </a:ext>
            </a:extLst>
          </p:cNvPr>
          <p:cNvSpPr>
            <a:spLocks noGrp="1"/>
          </p:cNvSpPr>
          <p:nvPr>
            <p:ph type="dt" sz="half" idx="2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2A2E">
                    <a:tint val="75000"/>
                  </a:srgbClr>
                </a:solidFill>
                <a:effectLst/>
                <a:uLnTx/>
                <a:uFillTx/>
                <a:latin typeface="Avenir Next LT Pro"/>
                <a:ea typeface="+mn-ea"/>
                <a:cs typeface="+mn-cs"/>
              </a:rPr>
              <a:t>20XX</a:t>
            </a:r>
          </a:p>
        </p:txBody>
      </p:sp>
      <p:sp>
        <p:nvSpPr>
          <p:cNvPr id="10" name="Footer Placeholder 9">
            <a:extLst>
              <a:ext uri="{FF2B5EF4-FFF2-40B4-BE49-F238E27FC236}">
                <a16:creationId xmlns:a16="http://schemas.microsoft.com/office/drawing/2014/main" id="{F06523BD-E76F-40D9-9A51-B01D3C099230}"/>
              </a:ext>
            </a:extLst>
          </p:cNvPr>
          <p:cNvSpPr>
            <a:spLocks noGrp="1"/>
          </p:cNvSpPr>
          <p:nvPr>
            <p:ph type="ftr" sz="quarter" idx="2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192A2E">
                    <a:tint val="75000"/>
                  </a:srgbClr>
                </a:solidFill>
                <a:effectLst/>
                <a:uLnTx/>
                <a:uFillTx/>
                <a:latin typeface="Avenir Next LT Pro"/>
                <a:ea typeface="+mn-ea"/>
                <a:cs typeface="+mn-cs"/>
              </a:rPr>
              <a:t>Presentation title</a:t>
            </a:r>
          </a:p>
        </p:txBody>
      </p:sp>
      <p:sp>
        <p:nvSpPr>
          <p:cNvPr id="11" name="Slide Number Placeholder 10">
            <a:extLst>
              <a:ext uri="{FF2B5EF4-FFF2-40B4-BE49-F238E27FC236}">
                <a16:creationId xmlns:a16="http://schemas.microsoft.com/office/drawing/2014/main" id="{7525AACA-1DD4-4326-94A4-27CF98EB07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192A2E">
                    <a:tint val="75000"/>
                  </a:srgb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192A2E">
                  <a:tint val="75000"/>
                </a:srgbClr>
              </a:solidFill>
              <a:effectLst/>
              <a:uLnTx/>
              <a:uFillTx/>
              <a:latin typeface="Avenir Next LT Pro"/>
              <a:ea typeface="+mn-ea"/>
              <a:cs typeface="+mn-cs"/>
            </a:endParaRPr>
          </a:p>
        </p:txBody>
      </p:sp>
    </p:spTree>
    <p:extLst>
      <p:ext uri="{BB962C8B-B14F-4D97-AF65-F5344CB8AC3E}">
        <p14:creationId xmlns:p14="http://schemas.microsoft.com/office/powerpoint/2010/main" val="2721508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376629" y="285662"/>
            <a:ext cx="10646275" cy="1356607"/>
          </a:xfrm>
        </p:spPr>
        <p:txBody>
          <a:bodyPr>
            <a:normAutofit/>
          </a:bodyPr>
          <a:lstStyle/>
          <a:p>
            <a:r>
              <a:rPr lang="en-US">
                <a:latin typeface="Franklin Gothic Medium" panose="020B0603020102020204" pitchFamily="34" charset="0"/>
              </a:rPr>
              <a:t>Development cycle</a:t>
            </a:r>
          </a:p>
        </p:txBody>
      </p:sp>
      <p:graphicFrame>
        <p:nvGraphicFramePr>
          <p:cNvPr id="20" name="Content Placeholder 3" descr="Timeline Placeholder ">
            <a:extLst>
              <a:ext uri="{FF2B5EF4-FFF2-40B4-BE49-F238E27FC236}">
                <a16:creationId xmlns:a16="http://schemas.microsoft.com/office/drawing/2014/main" id="{55B7DA05-BBA9-403A-A4F8-54AB693ADBEA}"/>
              </a:ext>
            </a:extLst>
          </p:cNvPr>
          <p:cNvGraphicFramePr>
            <a:graphicFrameLocks noGrp="1"/>
          </p:cNvGraphicFramePr>
          <p:nvPr>
            <p:ph idx="1"/>
            <p:extLst>
              <p:ext uri="{D42A27DB-BD31-4B8C-83A1-F6EECF244321}">
                <p14:modId xmlns:p14="http://schemas.microsoft.com/office/powerpoint/2010/main" val="4082805409"/>
              </p:ext>
            </p:extLst>
          </p:nvPr>
        </p:nvGraphicFramePr>
        <p:xfrm>
          <a:off x="0" y="1884363"/>
          <a:ext cx="1219200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AEC0B33A-D534-FB45-853C-AF1432B8D93B}"/>
              </a:ext>
            </a:extLst>
          </p:cNvPr>
          <p:cNvSpPr txBox="1"/>
          <p:nvPr/>
        </p:nvSpPr>
        <p:spPr>
          <a:xfrm>
            <a:off x="107577" y="2210791"/>
            <a:ext cx="596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venir Book" panose="02000503020000020003" pitchFamily="2" charset="0"/>
                <a:ea typeface="+mn-ea"/>
                <a:cs typeface="+mn-cs"/>
              </a:rPr>
              <a:t>1</a:t>
            </a:r>
          </a:p>
        </p:txBody>
      </p:sp>
      <p:sp>
        <p:nvSpPr>
          <p:cNvPr id="15" name="TextBox 14">
            <a:extLst>
              <a:ext uri="{FF2B5EF4-FFF2-40B4-BE49-F238E27FC236}">
                <a16:creationId xmlns:a16="http://schemas.microsoft.com/office/drawing/2014/main" id="{1FAE4DA8-B75A-4049-9257-CD1F16CE2C46}"/>
              </a:ext>
            </a:extLst>
          </p:cNvPr>
          <p:cNvSpPr txBox="1"/>
          <p:nvPr/>
        </p:nvSpPr>
        <p:spPr>
          <a:xfrm>
            <a:off x="2610982" y="2210791"/>
            <a:ext cx="596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venir Book" panose="02000503020000020003" pitchFamily="2" charset="0"/>
                <a:ea typeface="+mn-ea"/>
                <a:cs typeface="+mn-cs"/>
              </a:rPr>
              <a:t>2</a:t>
            </a:r>
          </a:p>
        </p:txBody>
      </p:sp>
      <p:sp>
        <p:nvSpPr>
          <p:cNvPr id="16" name="TextBox 15">
            <a:extLst>
              <a:ext uri="{FF2B5EF4-FFF2-40B4-BE49-F238E27FC236}">
                <a16:creationId xmlns:a16="http://schemas.microsoft.com/office/drawing/2014/main" id="{B7A3DFC3-AC65-444F-8AC3-179CA0BB4E2B}"/>
              </a:ext>
            </a:extLst>
          </p:cNvPr>
          <p:cNvSpPr txBox="1"/>
          <p:nvPr/>
        </p:nvSpPr>
        <p:spPr>
          <a:xfrm>
            <a:off x="5128950" y="2210791"/>
            <a:ext cx="596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venir Book" panose="02000503020000020003" pitchFamily="2" charset="0"/>
                <a:ea typeface="+mn-ea"/>
                <a:cs typeface="+mn-cs"/>
              </a:rPr>
              <a:t>3</a:t>
            </a:r>
          </a:p>
        </p:txBody>
      </p:sp>
      <p:sp>
        <p:nvSpPr>
          <p:cNvPr id="17" name="TextBox 16">
            <a:extLst>
              <a:ext uri="{FF2B5EF4-FFF2-40B4-BE49-F238E27FC236}">
                <a16:creationId xmlns:a16="http://schemas.microsoft.com/office/drawing/2014/main" id="{8E61885E-DB83-D941-A7EE-93BC595C6D20}"/>
              </a:ext>
            </a:extLst>
          </p:cNvPr>
          <p:cNvSpPr txBox="1"/>
          <p:nvPr/>
        </p:nvSpPr>
        <p:spPr>
          <a:xfrm>
            <a:off x="7625486" y="2210791"/>
            <a:ext cx="596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venir Book" panose="02000503020000020003" pitchFamily="2" charset="0"/>
                <a:ea typeface="+mn-ea"/>
                <a:cs typeface="+mn-cs"/>
              </a:rPr>
              <a:t>4</a:t>
            </a:r>
          </a:p>
        </p:txBody>
      </p:sp>
      <p:sp>
        <p:nvSpPr>
          <p:cNvPr id="18" name="TextBox 17">
            <a:extLst>
              <a:ext uri="{FF2B5EF4-FFF2-40B4-BE49-F238E27FC236}">
                <a16:creationId xmlns:a16="http://schemas.microsoft.com/office/drawing/2014/main" id="{A704F061-70E1-6D4F-9B9A-A0A759A9D5FB}"/>
              </a:ext>
            </a:extLst>
          </p:cNvPr>
          <p:cNvSpPr txBox="1"/>
          <p:nvPr/>
        </p:nvSpPr>
        <p:spPr>
          <a:xfrm>
            <a:off x="10116408" y="2210791"/>
            <a:ext cx="596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Avenir Book" panose="02000503020000020003" pitchFamily="2" charset="0"/>
                <a:ea typeface="+mn-ea"/>
                <a:cs typeface="+mn-cs"/>
              </a:rPr>
              <a:t>5</a:t>
            </a:r>
          </a:p>
        </p:txBody>
      </p:sp>
      <p:sp>
        <p:nvSpPr>
          <p:cNvPr id="3" name="Date Placeholder 2">
            <a:extLst>
              <a:ext uri="{FF2B5EF4-FFF2-40B4-BE49-F238E27FC236}">
                <a16:creationId xmlns:a16="http://schemas.microsoft.com/office/drawing/2014/main" id="{7F146531-6EC0-48FD-80AE-8A3EE92EB9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2A2E">
                    <a:tint val="75000"/>
                  </a:srgbClr>
                </a:solidFill>
                <a:effectLst/>
                <a:uLnTx/>
                <a:uFillTx/>
                <a:latin typeface="Avenir Next LT Pro"/>
                <a:ea typeface="+mn-ea"/>
                <a:cs typeface="+mn-cs"/>
              </a:rPr>
              <a:t>20XX</a:t>
            </a:r>
          </a:p>
        </p:txBody>
      </p:sp>
      <p:sp>
        <p:nvSpPr>
          <p:cNvPr id="5" name="Slide Number Placeholder 4">
            <a:extLst>
              <a:ext uri="{FF2B5EF4-FFF2-40B4-BE49-F238E27FC236}">
                <a16:creationId xmlns:a16="http://schemas.microsoft.com/office/drawing/2014/main" id="{B2FC2900-6AFB-48ED-9756-C297D5C592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192A2E">
                    <a:tint val="75000"/>
                  </a:srgb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192A2E">
                  <a:tint val="75000"/>
                </a:srgbClr>
              </a:solidFill>
              <a:effectLst/>
              <a:uLnTx/>
              <a:uFillTx/>
              <a:latin typeface="Avenir Next LT Pro"/>
              <a:ea typeface="+mn-ea"/>
              <a:cs typeface="+mn-cs"/>
            </a:endParaRPr>
          </a:p>
        </p:txBody>
      </p:sp>
      <p:sp>
        <p:nvSpPr>
          <p:cNvPr id="8" name="U-Turn Arrow 7">
            <a:extLst>
              <a:ext uri="{FF2B5EF4-FFF2-40B4-BE49-F238E27FC236}">
                <a16:creationId xmlns:a16="http://schemas.microsoft.com/office/drawing/2014/main" id="{A5746409-7CF0-992D-AC72-17F3B457A8FB}"/>
              </a:ext>
            </a:extLst>
          </p:cNvPr>
          <p:cNvSpPr/>
          <p:nvPr/>
        </p:nvSpPr>
        <p:spPr>
          <a:xfrm>
            <a:off x="6329363" y="1400175"/>
            <a:ext cx="2286000" cy="668430"/>
          </a:xfrm>
          <a:prstGeom prst="uturnArrow">
            <a:avLst>
              <a:gd name="adj1" fmla="val 38665"/>
              <a:gd name="adj2" fmla="val 25000"/>
              <a:gd name="adj3" fmla="val 25000"/>
              <a:gd name="adj4" fmla="val 43750"/>
              <a:gd name="adj5" fmla="val 100000"/>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0" name="U-Turn Arrow 9">
            <a:extLst>
              <a:ext uri="{FF2B5EF4-FFF2-40B4-BE49-F238E27FC236}">
                <a16:creationId xmlns:a16="http://schemas.microsoft.com/office/drawing/2014/main" id="{6160F3EF-8935-388C-EC96-AE97F41685D9}"/>
              </a:ext>
            </a:extLst>
          </p:cNvPr>
          <p:cNvSpPr/>
          <p:nvPr/>
        </p:nvSpPr>
        <p:spPr>
          <a:xfrm rot="10800000">
            <a:off x="3700463" y="5809364"/>
            <a:ext cx="4899287" cy="668430"/>
          </a:xfrm>
          <a:prstGeom prst="uturnArrow">
            <a:avLst>
              <a:gd name="adj1" fmla="val 38665"/>
              <a:gd name="adj2" fmla="val 25000"/>
              <a:gd name="adj3" fmla="val 25000"/>
              <a:gd name="adj4" fmla="val 43750"/>
              <a:gd name="adj5" fmla="val 100000"/>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0209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6023C0-6EB0-46D9-3E98-05A517E10C76}"/>
              </a:ext>
            </a:extLst>
          </p:cNvPr>
          <p:cNvSpPr>
            <a:spLocks noGrp="1"/>
          </p:cNvSpPr>
          <p:nvPr>
            <p:ph type="title"/>
          </p:nvPr>
        </p:nvSpPr>
        <p:spPr/>
        <p:txBody>
          <a:bodyPr>
            <a:noAutofit/>
          </a:bodyPr>
          <a:lstStyle/>
          <a:p>
            <a:r>
              <a:rPr lang="en-US" sz="5400">
                <a:solidFill>
                  <a:schemeClr val="accent1"/>
                </a:solidFill>
              </a:rPr>
              <a:t>Challenges &amp; limitations</a:t>
            </a:r>
            <a:endParaRPr lang="en-US" sz="5400"/>
          </a:p>
        </p:txBody>
      </p:sp>
      <p:sp>
        <p:nvSpPr>
          <p:cNvPr id="4" name="Footer Placeholder 3">
            <a:extLst>
              <a:ext uri="{FF2B5EF4-FFF2-40B4-BE49-F238E27FC236}">
                <a16:creationId xmlns:a16="http://schemas.microsoft.com/office/drawing/2014/main" id="{6CB7C410-82C2-F3CF-32AB-1F632DE7D91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rPr>
              <a:t>PRESENTATION TITLE</a:t>
            </a:r>
          </a:p>
        </p:txBody>
      </p:sp>
      <p:sp>
        <p:nvSpPr>
          <p:cNvPr id="5" name="Slide Number Placeholder 4">
            <a:extLst>
              <a:ext uri="{FF2B5EF4-FFF2-40B4-BE49-F238E27FC236}">
                <a16:creationId xmlns:a16="http://schemas.microsoft.com/office/drawing/2014/main" id="{691EEF07-085F-5F26-1843-1E780191696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1" i="0" u="none" strike="noStrike" kern="1200" cap="none" spc="200" normalizeH="0" baseline="0" noProof="0" smtClean="0">
                <a:ln>
                  <a:noFill/>
                </a:ln>
                <a:solidFill>
                  <a:srgbClr val="E2B02B"/>
                </a:solidFill>
                <a:effectLst/>
                <a:uLnTx/>
                <a:uFillTx/>
                <a:latin typeface="Source Sans Pro" panose="020B0503030403020204" pitchFamily="34" charset="0"/>
                <a:ea typeface="Source Sans Pro" panose="020B0503030403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none" spc="200" normalizeH="0" baseline="0" noProof="0">
              <a:ln>
                <a:noFill/>
              </a:ln>
              <a:solidFill>
                <a:srgbClr val="E2B02B"/>
              </a:solidFill>
              <a:effectLst/>
              <a:uLnTx/>
              <a:uFillTx/>
              <a:latin typeface="Source Sans Pro" panose="020B0503030403020204" pitchFamily="34" charset="0"/>
              <a:ea typeface="Source Sans Pro" panose="020B0503030403020204" pitchFamily="34" charset="0"/>
              <a:cs typeface="+mn-cs"/>
            </a:endParaRPr>
          </a:p>
        </p:txBody>
      </p:sp>
      <p:sp>
        <p:nvSpPr>
          <p:cNvPr id="6" name="Text Placeholder 5">
            <a:extLst>
              <a:ext uri="{FF2B5EF4-FFF2-40B4-BE49-F238E27FC236}">
                <a16:creationId xmlns:a16="http://schemas.microsoft.com/office/drawing/2014/main" id="{E9A0914B-6F3B-32CB-7C79-31B77413973C}"/>
              </a:ext>
            </a:extLst>
          </p:cNvPr>
          <p:cNvSpPr>
            <a:spLocks noGrp="1"/>
          </p:cNvSpPr>
          <p:nvPr>
            <p:ph type="body" sz="quarter" idx="10"/>
          </p:nvPr>
        </p:nvSpPr>
        <p:spPr/>
        <p:txBody>
          <a:bodyPr/>
          <a:lstStyle/>
          <a:p>
            <a:pPr marL="0" indent="0">
              <a:lnSpc>
                <a:spcPct val="100000"/>
              </a:lnSpc>
              <a:buFont typeface="Arial" panose="020B0604020202020204" pitchFamily="34" charset="0"/>
              <a:buNone/>
            </a:pPr>
            <a:r>
              <a:rPr lang="en-US" sz="2400">
                <a:solidFill>
                  <a:schemeClr val="accent2"/>
                </a:solidFill>
                <a:latin typeface="Californian FB" panose="0207040306080B030204" pitchFamily="18" charset="77"/>
                <a:cs typeface="Calibri"/>
              </a:rPr>
              <a:t>A1</a:t>
            </a:r>
          </a:p>
        </p:txBody>
      </p:sp>
      <p:sp>
        <p:nvSpPr>
          <p:cNvPr id="7" name="Text Placeholder 6">
            <a:extLst>
              <a:ext uri="{FF2B5EF4-FFF2-40B4-BE49-F238E27FC236}">
                <a16:creationId xmlns:a16="http://schemas.microsoft.com/office/drawing/2014/main" id="{FCE185F8-E80B-D77E-5B0C-343CAE0FE995}"/>
              </a:ext>
            </a:extLst>
          </p:cNvPr>
          <p:cNvSpPr>
            <a:spLocks noGrp="1"/>
          </p:cNvSpPr>
          <p:nvPr>
            <p:ph type="body" sz="quarter" idx="11"/>
          </p:nvPr>
        </p:nvSpPr>
        <p:spPr/>
        <p:txBody>
          <a:bodyPr/>
          <a:lstStyle/>
          <a:p>
            <a:pPr marL="0" indent="0">
              <a:lnSpc>
                <a:spcPct val="100000"/>
              </a:lnSpc>
              <a:buFont typeface="Arial" panose="020B0604020202020204" pitchFamily="34" charset="0"/>
              <a:buNone/>
            </a:pPr>
            <a:r>
              <a:rPr lang="en-US" sz="2400">
                <a:solidFill>
                  <a:schemeClr val="accent2"/>
                </a:solidFill>
                <a:latin typeface="Californian FB" panose="0207040306080B030204" pitchFamily="18" charset="77"/>
                <a:cs typeface="Calibri"/>
              </a:rPr>
              <a:t>A2</a:t>
            </a:r>
          </a:p>
        </p:txBody>
      </p:sp>
      <p:sp>
        <p:nvSpPr>
          <p:cNvPr id="8" name="Text Placeholder 7">
            <a:extLst>
              <a:ext uri="{FF2B5EF4-FFF2-40B4-BE49-F238E27FC236}">
                <a16:creationId xmlns:a16="http://schemas.microsoft.com/office/drawing/2014/main" id="{BADD57AD-F5AD-E2F7-698D-A3C03435C458}"/>
              </a:ext>
            </a:extLst>
          </p:cNvPr>
          <p:cNvSpPr>
            <a:spLocks noGrp="1"/>
          </p:cNvSpPr>
          <p:nvPr>
            <p:ph type="body" sz="quarter" idx="15"/>
          </p:nvPr>
        </p:nvSpPr>
        <p:spPr/>
        <p:txBody>
          <a:bodyPr/>
          <a:lstStyle/>
          <a:p>
            <a:pPr>
              <a:lnSpc>
                <a:spcPct val="100000"/>
              </a:lnSpc>
            </a:pPr>
            <a:r>
              <a:rPr lang="en-US" sz="1600" err="1">
                <a:ea typeface="+mn-lt"/>
                <a:cs typeface="+mn-lt"/>
              </a:rPr>
              <a:t>asdf</a:t>
            </a:r>
            <a:endParaRPr lang="en-US"/>
          </a:p>
        </p:txBody>
      </p:sp>
      <p:sp>
        <p:nvSpPr>
          <p:cNvPr id="9" name="Text Placeholder 8">
            <a:extLst>
              <a:ext uri="{FF2B5EF4-FFF2-40B4-BE49-F238E27FC236}">
                <a16:creationId xmlns:a16="http://schemas.microsoft.com/office/drawing/2014/main" id="{0D269845-10C4-AEF4-35DC-16C561B5C9C4}"/>
              </a:ext>
            </a:extLst>
          </p:cNvPr>
          <p:cNvSpPr>
            <a:spLocks noGrp="1"/>
          </p:cNvSpPr>
          <p:nvPr>
            <p:ph type="body" sz="quarter" idx="16"/>
          </p:nvPr>
        </p:nvSpPr>
        <p:spPr/>
        <p:txBody>
          <a:bodyPr/>
          <a:lstStyle/>
          <a:p>
            <a:pPr>
              <a:lnSpc>
                <a:spcPct val="100000"/>
              </a:lnSpc>
            </a:pPr>
            <a:r>
              <a:rPr lang="en-US" sz="1600" err="1">
                <a:ea typeface="+mn-lt"/>
                <a:cs typeface="+mn-lt"/>
              </a:rPr>
              <a:t>asdf</a:t>
            </a:r>
            <a:endParaRPr lang="en-US"/>
          </a:p>
        </p:txBody>
      </p:sp>
      <p:pic>
        <p:nvPicPr>
          <p:cNvPr id="10" name="Picture Placeholder 12">
            <a:extLst>
              <a:ext uri="{FF2B5EF4-FFF2-40B4-BE49-F238E27FC236}">
                <a16:creationId xmlns:a16="http://schemas.microsoft.com/office/drawing/2014/main" id="{FEAE0AE0-44D9-5656-5B1C-3873BDAB4BD0}"/>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837473B0-CC2E-450A-ABE3-18F120FF3D39}">
                <a1611:picAttrSrcUrl xmlns:a1611="http://schemas.microsoft.com/office/drawing/2016/11/main" r:id="rId4"/>
              </a:ext>
            </a:extLst>
          </a:blip>
          <a:srcRect l="30425" t="-164" r="28797" b="164"/>
          <a:stretch/>
        </p:blipFill>
        <p:spPr>
          <a:xfrm>
            <a:off x="7871190" y="868368"/>
            <a:ext cx="3924300" cy="5052280"/>
          </a:xfrm>
          <a:prstGeom prst="rect">
            <a:avLst/>
          </a:prstGeom>
        </p:spPr>
      </p:pic>
    </p:spTree>
    <p:extLst>
      <p:ext uri="{BB962C8B-B14F-4D97-AF65-F5344CB8AC3E}">
        <p14:creationId xmlns:p14="http://schemas.microsoft.com/office/powerpoint/2010/main" val="255238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53B581-2DD7-A1BC-A69F-1F3278237077}"/>
              </a:ext>
            </a:extLst>
          </p:cNvPr>
          <p:cNvSpPr>
            <a:spLocks noGrp="1"/>
          </p:cNvSpPr>
          <p:nvPr>
            <p:ph type="title"/>
          </p:nvPr>
        </p:nvSpPr>
        <p:spPr/>
        <p:txBody>
          <a:bodyPr/>
          <a:lstStyle/>
          <a:p>
            <a:r>
              <a:rPr lang="en-US" dirty="0"/>
              <a:t>LLMs Pros and Cons</a:t>
            </a:r>
          </a:p>
        </p:txBody>
      </p:sp>
      <p:sp>
        <p:nvSpPr>
          <p:cNvPr id="5" name="Slide Number Placeholder 4">
            <a:extLst>
              <a:ext uri="{FF2B5EF4-FFF2-40B4-BE49-F238E27FC236}">
                <a16:creationId xmlns:a16="http://schemas.microsoft.com/office/drawing/2014/main" id="{FE86FB39-9388-C32A-D193-1AD5689D840C}"/>
              </a:ext>
            </a:extLst>
          </p:cNvPr>
          <p:cNvSpPr>
            <a:spLocks noGrp="1"/>
          </p:cNvSpPr>
          <p:nvPr>
            <p:ph type="sldNum" sz="quarter" idx="4"/>
          </p:nvPr>
        </p:nvSpPr>
        <p:spPr/>
        <p:txBody>
          <a:bodyPr/>
          <a:lstStyle/>
          <a:p>
            <a:fld id="{294A09A9-5501-47C1-A89A-A340965A2BE2}" type="slidenum">
              <a:rPr lang="en-US" dirty="0" smtClean="0"/>
              <a:pPr/>
              <a:t>8</a:t>
            </a:fld>
            <a:endParaRPr lang="en-US" dirty="0"/>
          </a:p>
        </p:txBody>
      </p:sp>
      <p:pic>
        <p:nvPicPr>
          <p:cNvPr id="2" name="Picture 1" descr="A screenshot of a computer&#10;&#10;Description automatically generated">
            <a:extLst>
              <a:ext uri="{FF2B5EF4-FFF2-40B4-BE49-F238E27FC236}">
                <a16:creationId xmlns:a16="http://schemas.microsoft.com/office/drawing/2014/main" id="{BC3463E5-8DFC-14B0-63FD-C344024C4780}"/>
              </a:ext>
            </a:extLst>
          </p:cNvPr>
          <p:cNvPicPr>
            <a:picLocks noChangeAspect="1"/>
          </p:cNvPicPr>
          <p:nvPr/>
        </p:nvPicPr>
        <p:blipFill>
          <a:blip r:embed="rId2"/>
          <a:stretch>
            <a:fillRect/>
          </a:stretch>
        </p:blipFill>
        <p:spPr>
          <a:xfrm>
            <a:off x="381000" y="3571021"/>
            <a:ext cx="8200361" cy="2919017"/>
          </a:xfrm>
          <a:prstGeom prst="rect">
            <a:avLst/>
          </a:prstGeom>
        </p:spPr>
      </p:pic>
      <p:sp>
        <p:nvSpPr>
          <p:cNvPr id="6" name="Text Placeholder 7">
            <a:extLst>
              <a:ext uri="{FF2B5EF4-FFF2-40B4-BE49-F238E27FC236}">
                <a16:creationId xmlns:a16="http://schemas.microsoft.com/office/drawing/2014/main" id="{C8D96189-2191-1930-2C52-524A7D7E05D0}"/>
              </a:ext>
            </a:extLst>
          </p:cNvPr>
          <p:cNvSpPr txBox="1">
            <a:spLocks/>
          </p:cNvSpPr>
          <p:nvPr/>
        </p:nvSpPr>
        <p:spPr>
          <a:xfrm>
            <a:off x="8864116" y="971461"/>
            <a:ext cx="2670048" cy="5515462"/>
          </a:xfrm>
          <a:prstGeom prst="rect">
            <a:avLst/>
          </a:prstGeom>
        </p:spPr>
        <p:txBody>
          <a:bodyPr vert="horz" lIns="0" tIns="45720" rIns="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n-lt"/>
                <a:cs typeface="+mn-lt"/>
                <a:hlinkClick r:id="rId3"/>
              </a:rPr>
              <a:t>https://github.com/microsoft/autogen</a:t>
            </a:r>
            <a:endParaRPr lang="en-US">
              <a:cs typeface="+mn-lt"/>
            </a:endParaRPr>
          </a:p>
          <a:p>
            <a:r>
              <a:rPr lang="en-US" dirty="0">
                <a:ea typeface="+mn-lt"/>
                <a:cs typeface="+mn-lt"/>
                <a:hlinkClick r:id="rId4"/>
              </a:rPr>
              <a:t>https://github.com/oobabooga/text-generation-webui</a:t>
            </a:r>
            <a:endParaRPr lang="en-US" dirty="0">
              <a:ea typeface="+mn-lt"/>
              <a:cs typeface="+mn-lt"/>
            </a:endParaRPr>
          </a:p>
          <a:p>
            <a:r>
              <a:rPr lang="en-US" dirty="0">
                <a:ea typeface="+mn-lt"/>
                <a:cs typeface="+mn-lt"/>
                <a:hlinkClick r:id="rId5"/>
              </a:rPr>
              <a:t>https://github.com/eth-sri/lmql</a:t>
            </a:r>
          </a:p>
          <a:p>
            <a:r>
              <a:rPr lang="en-US" dirty="0">
                <a:ea typeface="+mn-lt"/>
                <a:cs typeface="+mn-lt"/>
                <a:hlinkClick r:id="rId6"/>
              </a:rPr>
              <a:t>https://github.com/hpcaitech/ColossalAI</a:t>
            </a:r>
          </a:p>
          <a:p>
            <a:r>
              <a:rPr lang="en-US" dirty="0">
                <a:ea typeface="+mn-lt"/>
                <a:cs typeface="+mn-lt"/>
                <a:hlinkClick r:id="rId7"/>
              </a:rPr>
              <a:t>https://github.com/microsoft/DeepSpeed</a:t>
            </a:r>
          </a:p>
          <a:p>
            <a:r>
              <a:rPr lang="en-US" dirty="0">
                <a:ea typeface="+mn-lt"/>
                <a:cs typeface="+mn-lt"/>
                <a:hlinkClick r:id="rId8"/>
              </a:rPr>
              <a:t>https://openai.com/product#made-for-developers</a:t>
            </a:r>
          </a:p>
          <a:p>
            <a:endParaRPr lang="en-US" dirty="0">
              <a:ea typeface="+mn-lt"/>
              <a:cs typeface="+mn-lt"/>
            </a:endParaRPr>
          </a:p>
        </p:txBody>
      </p:sp>
    </p:spTree>
    <p:extLst>
      <p:ext uri="{BB962C8B-B14F-4D97-AF65-F5344CB8AC3E}">
        <p14:creationId xmlns:p14="http://schemas.microsoft.com/office/powerpoint/2010/main" val="1520005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E58CE81-79F8-4E88-A7B1-6103D70D01B6}"/>
              </a:ext>
            </a:extLst>
          </p:cNvPr>
          <p:cNvSpPr>
            <a:spLocks noGrp="1"/>
          </p:cNvSpPr>
          <p:nvPr>
            <p:ph type="title"/>
          </p:nvPr>
        </p:nvSpPr>
        <p:spPr>
          <a:xfrm>
            <a:off x="6559826" y="1209670"/>
            <a:ext cx="5135764" cy="495300"/>
          </a:xfrm>
        </p:spPr>
        <p:txBody>
          <a:bodyPr/>
          <a:lstStyle/>
          <a:p>
            <a:r>
              <a:rPr lang="en-US"/>
              <a:t>agenda</a:t>
            </a:r>
          </a:p>
        </p:txBody>
      </p:sp>
      <p:pic>
        <p:nvPicPr>
          <p:cNvPr id="8" name="Picture Placeholder 7" descr="A close-up of a drum set">
            <a:extLst>
              <a:ext uri="{FF2B5EF4-FFF2-40B4-BE49-F238E27FC236}">
                <a16:creationId xmlns:a16="http://schemas.microsoft.com/office/drawing/2014/main" id="{D100A0FD-C488-4726-8EF3-3E53B4E7A7BF}"/>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6096000" cy="6858000"/>
          </a:xfrm>
        </p:spPr>
      </p:pic>
      <p:sp>
        <p:nvSpPr>
          <p:cNvPr id="18" name="Text Placeholder 17">
            <a:extLst>
              <a:ext uri="{FF2B5EF4-FFF2-40B4-BE49-F238E27FC236}">
                <a16:creationId xmlns:a16="http://schemas.microsoft.com/office/drawing/2014/main" id="{E104D264-19F5-47BB-9134-C9A3CEBC78EB}"/>
              </a:ext>
            </a:extLst>
          </p:cNvPr>
          <p:cNvSpPr>
            <a:spLocks noGrp="1"/>
          </p:cNvSpPr>
          <p:nvPr>
            <p:ph type="body" sz="quarter" idx="15"/>
          </p:nvPr>
        </p:nvSpPr>
        <p:spPr>
          <a:xfrm>
            <a:off x="6559826" y="1789866"/>
            <a:ext cx="5135764" cy="3577259"/>
          </a:xfrm>
        </p:spPr>
        <p:txBody>
          <a:bodyPr/>
          <a:lstStyle/>
          <a:p>
            <a:r>
              <a:rPr lang="en-US"/>
              <a:t>Introduction​</a:t>
            </a:r>
          </a:p>
          <a:p>
            <a:r>
              <a:rPr lang="en-US"/>
              <a:t>Primary goals​</a:t>
            </a:r>
          </a:p>
          <a:p>
            <a:r>
              <a:rPr lang="en-US"/>
              <a:t>Areas of growth​</a:t>
            </a:r>
          </a:p>
          <a:p>
            <a:r>
              <a:rPr lang="en-US"/>
              <a:t>Timeline​</a:t>
            </a:r>
          </a:p>
          <a:p>
            <a:r>
              <a:rPr lang="en-US"/>
              <a:t>Summary​</a:t>
            </a:r>
          </a:p>
        </p:txBody>
      </p:sp>
      <p:sp>
        <p:nvSpPr>
          <p:cNvPr id="5" name="Slide Number Placeholder 4">
            <a:extLst>
              <a:ext uri="{FF2B5EF4-FFF2-40B4-BE49-F238E27FC236}">
                <a16:creationId xmlns:a16="http://schemas.microsoft.com/office/drawing/2014/main" id="{44084D5E-27CA-4C1F-A2EC-760AE93FE4D9}"/>
              </a:ext>
            </a:extLst>
          </p:cNvPr>
          <p:cNvSpPr>
            <a:spLocks noGrp="1"/>
          </p:cNvSpPr>
          <p:nvPr>
            <p:ph type="sldNum" sz="quarter" idx="12"/>
          </p:nvPr>
        </p:nvSpPr>
        <p:spPr>
          <a:xfrm>
            <a:off x="753862" y="6356350"/>
            <a:ext cx="2743200" cy="365125"/>
          </a:xfrm>
        </p:spPr>
        <p:txBody>
          <a:bodyPr/>
          <a:lstStyle/>
          <a:p>
            <a:fld id="{7A9E80BB-C0DF-4F1B-8821-E3FD53412EFF}" type="slidenum">
              <a:rPr lang="en-US" smtClean="0"/>
              <a:pPr/>
              <a:t>9</a:t>
            </a:fld>
            <a:endParaRPr lang="en-US"/>
          </a:p>
        </p:txBody>
      </p:sp>
      <p:sp>
        <p:nvSpPr>
          <p:cNvPr id="4" name="Footer Placeholder 3">
            <a:extLst>
              <a:ext uri="{FF2B5EF4-FFF2-40B4-BE49-F238E27FC236}">
                <a16:creationId xmlns:a16="http://schemas.microsoft.com/office/drawing/2014/main" id="{741B54F8-5CA5-46A9-86AA-1BF047C3874D}"/>
              </a:ext>
            </a:extLst>
          </p:cNvPr>
          <p:cNvSpPr>
            <a:spLocks noGrp="1"/>
          </p:cNvSpPr>
          <p:nvPr>
            <p:ph type="ftr" sz="quarter" idx="11"/>
          </p:nvPr>
        </p:nvSpPr>
        <p:spPr>
          <a:xfrm>
            <a:off x="6373368" y="6356350"/>
            <a:ext cx="2971800" cy="365125"/>
          </a:xfrm>
        </p:spPr>
        <p:txBody>
          <a:bodyPr/>
          <a:lstStyle/>
          <a:p>
            <a:r>
              <a:rPr lang="en-US"/>
              <a:t>Presentation Title</a:t>
            </a:r>
          </a:p>
        </p:txBody>
      </p:sp>
      <p:sp>
        <p:nvSpPr>
          <p:cNvPr id="3" name="Date Placeholder 2">
            <a:extLst>
              <a:ext uri="{FF2B5EF4-FFF2-40B4-BE49-F238E27FC236}">
                <a16:creationId xmlns:a16="http://schemas.microsoft.com/office/drawing/2014/main" id="{408F70B7-1A31-4434-AAFC-A5D0CAA10B72}"/>
              </a:ext>
            </a:extLst>
          </p:cNvPr>
          <p:cNvSpPr>
            <a:spLocks noGrp="1"/>
          </p:cNvSpPr>
          <p:nvPr>
            <p:ph type="dt" sz="half" idx="10"/>
          </p:nvPr>
        </p:nvSpPr>
        <p:spPr>
          <a:xfrm>
            <a:off x="9939528" y="6356350"/>
            <a:ext cx="1756062" cy="365125"/>
          </a:xfrm>
        </p:spPr>
        <p:txBody>
          <a:bodyPr/>
          <a:lstStyle/>
          <a:p>
            <a:r>
              <a:rPr lang="en-US"/>
              <a:t>20XX</a:t>
            </a:r>
          </a:p>
        </p:txBody>
      </p:sp>
      <p:pic>
        <p:nvPicPr>
          <p:cNvPr id="15" name="Graphic 14">
            <a:extLst>
              <a:ext uri="{FF2B5EF4-FFF2-40B4-BE49-F238E27FC236}">
                <a16:creationId xmlns:a16="http://schemas.microsoft.com/office/drawing/2014/main" id="{A2A52314-D977-4B70-A52B-BD18C4129803}"/>
              </a:ext>
              <a:ext uri="{C183D7F6-B498-43B3-948B-1728B52AA6E4}">
                <adec:decorative xmlns:adec="http://schemas.microsoft.com/office/drawing/2017/decorative" val="1"/>
              </a:ext>
            </a:extLst>
          </p:cNvPr>
          <p:cNvPicPr>
            <a:picLocks noChangeAspect="1"/>
          </p:cNvPicPr>
          <p:nvPr/>
        </p:nvPicPr>
        <p:blipFill rotWithShape="1">
          <a:blip r:embed="rId3">
            <a:alphaModFix amt="54000"/>
            <a:extLst>
              <a:ext uri="{96DAC541-7B7A-43D3-8B79-37D633B846F1}">
                <asvg:svgBlip xmlns:asvg="http://schemas.microsoft.com/office/drawing/2016/SVG/main" r:embed="rId4"/>
              </a:ext>
            </a:extLst>
          </a:blip>
          <a:srcRect l="25000" r="25000"/>
          <a:stretch/>
        </p:blipFill>
        <p:spPr>
          <a:xfrm>
            <a:off x="0" y="0"/>
            <a:ext cx="6096000" cy="6858000"/>
          </a:xfrm>
          <a:prstGeom prst="rect">
            <a:avLst/>
          </a:prstGeom>
        </p:spPr>
      </p:pic>
      <p:pic>
        <p:nvPicPr>
          <p:cNvPr id="62" name="Graphic 61">
            <a:extLst>
              <a:ext uri="{FF2B5EF4-FFF2-40B4-BE49-F238E27FC236}">
                <a16:creationId xmlns:a16="http://schemas.microsoft.com/office/drawing/2014/main" id="{08453B12-6818-452E-8213-837B2C232B5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7101" y="0"/>
            <a:ext cx="3644900" cy="6858000"/>
          </a:xfrm>
          <a:prstGeom prst="rect">
            <a:avLst/>
          </a:prstGeom>
        </p:spPr>
      </p:pic>
    </p:spTree>
    <p:extLst>
      <p:ext uri="{BB962C8B-B14F-4D97-AF65-F5344CB8AC3E}">
        <p14:creationId xmlns:p14="http://schemas.microsoft.com/office/powerpoint/2010/main" val="562094237"/>
      </p:ext>
    </p:extLst>
  </p:cSld>
  <p:clrMapOvr>
    <a:masterClrMapping/>
  </p:clrMapOvr>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E7E6E6"/>
      </a:lt2>
      <a:accent1>
        <a:srgbClr val="555973"/>
      </a:accent1>
      <a:accent2>
        <a:srgbClr val="8189A2"/>
      </a:accent2>
      <a:accent3>
        <a:srgbClr val="BB9569"/>
      </a:accent3>
      <a:accent4>
        <a:srgbClr val="A25526"/>
      </a:accent4>
      <a:accent5>
        <a:srgbClr val="EEECE0"/>
      </a:accent5>
      <a:accent6>
        <a:srgbClr val="592A0E"/>
      </a:accent6>
      <a:hlink>
        <a:srgbClr val="0563C1"/>
      </a:hlink>
      <a:folHlink>
        <a:srgbClr val="954F72"/>
      </a:folHlink>
    </a:clrScheme>
    <a:fontScheme name="Custom 27">
      <a:majorFont>
        <a:latin typeface="Franklin Gothic Demi Cond"/>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Presentation_TM16411254_Win32_JC_SL_v3.potx" id="{A49F532D-B704-4DFF-BADB-F4289203C174}" vid="{D1827142-D2F0-440A-808F-EAD0984C5F55}"/>
    </a:ext>
  </a:extLst>
</a:theme>
</file>

<file path=ppt/theme/theme2.xml><?xml version="1.0" encoding="utf-8"?>
<a:theme xmlns:a="http://schemas.openxmlformats.org/drawingml/2006/main" name="1_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296086AF-EAAA-4846-8F82-DA17C9897069}" vid="{003F2143-4410-41D4-BFF0-D1F78A7045FC}"/>
    </a:ext>
  </a:extLst>
</a:theme>
</file>

<file path=ppt/theme/theme3.xml><?xml version="1.0" encoding="utf-8"?>
<a:theme xmlns:a="http://schemas.openxmlformats.org/drawingml/2006/main" name="2_Office Theme">
  <a:themeElements>
    <a:clrScheme name="Dark Wood">
      <a:dk1>
        <a:srgbClr val="192A2E"/>
      </a:dk1>
      <a:lt1>
        <a:srgbClr val="FFFFFF"/>
      </a:lt1>
      <a:dk2>
        <a:srgbClr val="936959"/>
      </a:dk2>
      <a:lt2>
        <a:srgbClr val="576466"/>
      </a:lt2>
      <a:accent1>
        <a:srgbClr val="192A2E"/>
      </a:accent1>
      <a:accent2>
        <a:srgbClr val="41536D"/>
      </a:accent2>
      <a:accent3>
        <a:srgbClr val="7F3A33"/>
      </a:accent3>
      <a:accent4>
        <a:srgbClr val="B2714B"/>
      </a:accent4>
      <a:accent5>
        <a:srgbClr val="D5C9BD"/>
      </a:accent5>
      <a:accent6>
        <a:srgbClr val="8D9C95"/>
      </a:accent6>
      <a:hlink>
        <a:srgbClr val="EAEAEA"/>
      </a:hlink>
      <a:folHlink>
        <a:srgbClr val="954F72"/>
      </a:folHlink>
    </a:clrScheme>
    <a:fontScheme name="Dark Wood">
      <a:majorFont>
        <a:latin typeface="Bodoni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Wood Template_Win32_AP_v2.potx" id="{B9172EDA-FE51-408A-92F2-9CD3D813CA97}" vid="{185EE45A-9B88-4674-B175-0BCC18C71E9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DCFA19D1733A41A0F0C1B07F3BC27A" ma:contentTypeVersion="10" ma:contentTypeDescription="Create a new document." ma:contentTypeScope="" ma:versionID="368d5f2a70e0b2ec9e861729a85ff92e">
  <xsd:schema xmlns:xsd="http://www.w3.org/2001/XMLSchema" xmlns:xs="http://www.w3.org/2001/XMLSchema" xmlns:p="http://schemas.microsoft.com/office/2006/metadata/properties" xmlns:ns3="1c05e730-3c14-4913-9e13-25b64ec3e9a6" targetNamespace="http://schemas.microsoft.com/office/2006/metadata/properties" ma:root="true" ma:fieldsID="34d89a38d5078e8e3c526310bcf6a7c8" ns3:_="">
    <xsd:import namespace="1c05e730-3c14-4913-9e13-25b64ec3e9a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LengthInSeconds"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05e730-3c14-4913-9e13-25b64ec3e9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c05e730-3c14-4913-9e13-25b64ec3e9a6" xsi:nil="true"/>
  </documentManagement>
</p:properties>
</file>

<file path=customXml/itemProps1.xml><?xml version="1.0" encoding="utf-8"?>
<ds:datastoreItem xmlns:ds="http://schemas.openxmlformats.org/officeDocument/2006/customXml" ds:itemID="{923ADD6D-7F0E-4D1B-BDED-999E96202F06}">
  <ds:schemaRefs>
    <ds:schemaRef ds:uri="1c05e730-3c14-4913-9e13-25b64ec3e9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F98B39-7EBA-4823-84A5-26F47879986F}">
  <ds:schemaRefs>
    <ds:schemaRef ds:uri="http://schemas.microsoft.com/sharepoint/v3/contenttype/forms"/>
  </ds:schemaRefs>
</ds:datastoreItem>
</file>

<file path=customXml/itemProps3.xml><?xml version="1.0" encoding="utf-8"?>
<ds:datastoreItem xmlns:ds="http://schemas.openxmlformats.org/officeDocument/2006/customXml" ds:itemID="{45621FE4-3184-49E6-95AD-A045530002EF}">
  <ds:schemaRefs>
    <ds:schemaRef ds:uri="1c05e730-3c14-4913-9e13-25b64ec3e9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Modern presentation</Template>
  <Application>Microsoft Office PowerPoint</Application>
  <PresentationFormat>Widescreen</PresentationFormat>
  <Slides>37</Slides>
  <Notes>2</Notes>
  <HiddenSlides>29</HiddenSlides>
  <ScaleCrop>false</ScaleCrop>
  <HeadingPairs>
    <vt:vector size="4" baseType="variant">
      <vt:variant>
        <vt:lpstr>Theme</vt:lpstr>
      </vt:variant>
      <vt:variant>
        <vt:i4>3</vt:i4>
      </vt:variant>
      <vt:variant>
        <vt:lpstr>Slide Titles</vt:lpstr>
      </vt:variant>
      <vt:variant>
        <vt:i4>37</vt:i4>
      </vt:variant>
    </vt:vector>
  </HeadingPairs>
  <TitlesOfParts>
    <vt:vector size="40" baseType="lpstr">
      <vt:lpstr>Office Theme</vt:lpstr>
      <vt:lpstr>1_Office Theme</vt:lpstr>
      <vt:lpstr>2_Office Theme</vt:lpstr>
      <vt:lpstr>Emma   Enrollment module management assistant</vt:lpstr>
      <vt:lpstr>Courses enrollment is crucial to student performance,  but they are doing it without help</vt:lpstr>
      <vt:lpstr>Enrollment strategy is important</vt:lpstr>
      <vt:lpstr>What is EMMA?</vt:lpstr>
      <vt:lpstr>Literature Review &amp; Market Research</vt:lpstr>
      <vt:lpstr>Development cycle</vt:lpstr>
      <vt:lpstr>Challenges &amp; limitations</vt:lpstr>
      <vt:lpstr>LLMs Pros and Cons</vt:lpstr>
      <vt:lpstr>agenda</vt:lpstr>
      <vt:lpstr>Introduction</vt:lpstr>
      <vt:lpstr>Primary goals</vt:lpstr>
      <vt:lpstr>Quarterly performance</vt:lpstr>
      <vt:lpstr>Areas of growth</vt:lpstr>
      <vt:lpstr>Business opportunities are like buses. There's always another one coming.​</vt:lpstr>
      <vt:lpstr>Meet the team</vt:lpstr>
      <vt:lpstr>Meet the team    </vt:lpstr>
      <vt:lpstr>Plan for product launch </vt:lpstr>
      <vt:lpstr>Timeline</vt:lpstr>
      <vt:lpstr>Areas of focus</vt:lpstr>
      <vt:lpstr>How we get there</vt:lpstr>
      <vt:lpstr>Summary</vt:lpstr>
      <vt:lpstr>Thank you</vt:lpstr>
      <vt:lpstr>Presentation title</vt:lpstr>
      <vt:lpstr>Agenda</vt:lpstr>
      <vt:lpstr>Introduction</vt:lpstr>
      <vt:lpstr>Primary Goals</vt:lpstr>
      <vt:lpstr>Quarterly performance</vt:lpstr>
      <vt:lpstr>Areas of growth</vt:lpstr>
      <vt:lpstr>Business opportunities are like buses. There's always another one coming. </vt:lpstr>
      <vt:lpstr>Meet our team</vt:lpstr>
      <vt:lpstr>Meet our extended team</vt:lpstr>
      <vt:lpstr>Plan for product launch</vt:lpstr>
      <vt:lpstr>Timeline</vt:lpstr>
      <vt:lpstr>Areas of focus</vt:lpstr>
      <vt:lpstr>How we get 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Emma   Enrollment module management assistant</dc:title>
  <dc:creator>Dat Nguyen</dc:creator>
  <cp:revision>31</cp:revision>
  <dcterms:created xsi:type="dcterms:W3CDTF">2023-12-12T19:32:11Z</dcterms:created>
  <dcterms:modified xsi:type="dcterms:W3CDTF">2023-12-20T13:00:53Z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0x01010085DCFA19D1733A41A0F0C1B07F3BC27A</vt:lpwstr>
  </property>
</Properties>
</file>